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92" r:id="rId2"/>
    <p:sldMasterId id="2147483752" r:id="rId3"/>
    <p:sldMasterId id="2147483854" r:id="rId4"/>
    <p:sldMasterId id="2147483864" r:id="rId5"/>
  </p:sldMasterIdLst>
  <p:notesMasterIdLst>
    <p:notesMasterId r:id="rId24"/>
  </p:notesMasterIdLst>
  <p:handoutMasterIdLst>
    <p:handoutMasterId r:id="rId25"/>
  </p:handoutMasterIdLst>
  <p:sldIdLst>
    <p:sldId id="377" r:id="rId6"/>
    <p:sldId id="392" r:id="rId7"/>
    <p:sldId id="404" r:id="rId8"/>
    <p:sldId id="405" r:id="rId9"/>
    <p:sldId id="408" r:id="rId10"/>
    <p:sldId id="409" r:id="rId11"/>
    <p:sldId id="410" r:id="rId12"/>
    <p:sldId id="446" r:id="rId13"/>
    <p:sldId id="449" r:id="rId14"/>
    <p:sldId id="448" r:id="rId15"/>
    <p:sldId id="450" r:id="rId16"/>
    <p:sldId id="456" r:id="rId17"/>
    <p:sldId id="455" r:id="rId18"/>
    <p:sldId id="452" r:id="rId19"/>
    <p:sldId id="451" r:id="rId20"/>
    <p:sldId id="453" r:id="rId21"/>
    <p:sldId id="454" r:id="rId22"/>
    <p:sldId id="362" r:id="rId23"/>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62983A"/>
    <a:srgbClr val="FFFFFF"/>
    <a:srgbClr val="72BF44"/>
    <a:srgbClr val="0071BC"/>
    <a:srgbClr val="FF8B8B"/>
    <a:srgbClr val="8FAAE5"/>
    <a:srgbClr val="82BE55"/>
    <a:srgbClr val="264DA6"/>
    <a:srgbClr val="386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57" autoAdjust="0"/>
  </p:normalViewPr>
  <p:slideViewPr>
    <p:cSldViewPr>
      <p:cViewPr varScale="1">
        <p:scale>
          <a:sx n="100" d="100"/>
          <a:sy n="100" d="100"/>
        </p:scale>
        <p:origin x="890" y="36"/>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14.06.2017</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14.06.2017</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24065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3884518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83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571662"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4504940"/>
            <a:ext cx="1359932" cy="290340"/>
          </a:xfrm>
          <a:prstGeom prst="rect">
            <a:avLst/>
          </a:prstGeom>
          <a:noFill/>
          <a:ln>
            <a:noFill/>
          </a:ln>
        </p:spPr>
      </p:pic>
    </p:spTree>
    <p:extLst>
      <p:ext uri="{BB962C8B-B14F-4D97-AF65-F5344CB8AC3E}">
        <p14:creationId xmlns:p14="http://schemas.microsoft.com/office/powerpoint/2010/main" val="240257129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44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654" y="2314271"/>
            <a:ext cx="2420347" cy="515981"/>
          </a:xfrm>
          <a:prstGeom prst="rect">
            <a:avLst/>
          </a:prstGeom>
        </p:spPr>
      </p:pic>
    </p:spTree>
    <p:extLst>
      <p:ext uri="{BB962C8B-B14F-4D97-AF65-F5344CB8AC3E}">
        <p14:creationId xmlns:p14="http://schemas.microsoft.com/office/powerpoint/2010/main" val="443084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30" y="1696859"/>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8" name="Picture Placeholder 12"/>
          <p:cNvSpPr>
            <a:spLocks noGrp="1"/>
          </p:cNvSpPr>
          <p:nvPr>
            <p:ph type="pic" sz="quarter" idx="18"/>
          </p:nvPr>
        </p:nvSpPr>
        <p:spPr>
          <a:xfrm>
            <a:off x="3488803" y="1692242"/>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9" name="Picture Placeholder 12"/>
          <p:cNvSpPr>
            <a:spLocks noGrp="1"/>
          </p:cNvSpPr>
          <p:nvPr>
            <p:ph type="pic" sz="quarter" idx="19"/>
          </p:nvPr>
        </p:nvSpPr>
        <p:spPr>
          <a:xfrm>
            <a:off x="6071839" y="1692827"/>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10" name="Picture Placeholder 12"/>
          <p:cNvSpPr>
            <a:spLocks noGrp="1"/>
          </p:cNvSpPr>
          <p:nvPr>
            <p:ph type="pic" sz="quarter" idx="20"/>
          </p:nvPr>
        </p:nvSpPr>
        <p:spPr>
          <a:xfrm>
            <a:off x="1557303" y="1692103"/>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04287222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010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94361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2" y="1481235"/>
            <a:ext cx="6653593" cy="1790700"/>
          </a:xfrm>
        </p:spPr>
        <p:txBody>
          <a:bodyPr anchor="ctr">
            <a:noAutofit/>
          </a:bodyPr>
          <a:lstStyle>
            <a:lvl1pPr algn="l">
              <a:defRPr sz="7199"/>
            </a:lvl1pPr>
          </a:lstStyle>
          <a:p>
            <a:r>
              <a:rPr lang="en-US" dirty="0"/>
              <a:t>Title of the talk goes here</a:t>
            </a:r>
          </a:p>
        </p:txBody>
      </p:sp>
      <p:sp>
        <p:nvSpPr>
          <p:cNvPr id="3" name="Subtitle 2"/>
          <p:cNvSpPr>
            <a:spLocks noGrp="1"/>
          </p:cNvSpPr>
          <p:nvPr>
            <p:ph type="subTitle" idx="1" hasCustomPrompt="1"/>
          </p:nvPr>
        </p:nvSpPr>
        <p:spPr>
          <a:xfrm>
            <a:off x="454632" y="3836774"/>
            <a:ext cx="6653593" cy="973094"/>
          </a:xfrm>
        </p:spPr>
        <p:txBody>
          <a:bodyPr>
            <a:noAutofit/>
          </a:bodyPr>
          <a:lstStyle>
            <a:lvl1pPr marL="0" indent="0" algn="l">
              <a:buNone/>
              <a:defRPr sz="1500">
                <a:solidFill>
                  <a:srgbClr val="00B0F0"/>
                </a:solidFill>
              </a:defRPr>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1482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71450"/>
            <a:ext cx="8686801" cy="647700"/>
          </a:xfrm>
        </p:spPr>
        <p:txBody>
          <a:bodyPr anchor="t" anchorCtr="0">
            <a:noAutofit/>
          </a:bodyPr>
          <a:lstStyle>
            <a:lvl1pPr>
              <a:defRPr sz="3999" cap="none" spc="-100"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718396470"/>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041170"/>
            <a:ext cx="8643938" cy="3967791"/>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3859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a:prstGeom prst="rect">
            <a:avLst/>
          </a:prstGeo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005178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7765514" y="4609179"/>
            <a:ext cx="1016722" cy="218036"/>
          </a:xfrm>
          <a:prstGeom prst="rect">
            <a:avLst/>
          </a:prstGeom>
        </p:spPr>
      </p:pic>
      <p:sp>
        <p:nvSpPr>
          <p:cNvPr id="3" name="Freeform 2"/>
          <p:cNvSpPr>
            <a:spLocks noEditPoints="1"/>
          </p:cNvSpPr>
          <p:nvPr userDrawn="1"/>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88551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441" y="4588967"/>
            <a:ext cx="941560" cy="201724"/>
          </a:xfrm>
          <a:prstGeom prst="rect">
            <a:avLst/>
          </a:prstGeom>
        </p:spPr>
      </p:pic>
    </p:spTree>
    <p:extLst>
      <p:ext uri="{BB962C8B-B14F-4D97-AF65-F5344CB8AC3E}">
        <p14:creationId xmlns:p14="http://schemas.microsoft.com/office/powerpoint/2010/main" val="1945290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7957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0034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45406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7734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2673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5147007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31419"/>
            <a:ext cx="7394337" cy="795731"/>
          </a:xfrm>
          <a:noFill/>
        </p:spPr>
        <p:txBody>
          <a:bodyPr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27231" y="2770845"/>
            <a:ext cx="7395505" cy="580672"/>
          </a:xfrm>
          <a:noFill/>
        </p:spPr>
        <p:txBody>
          <a:bodyPr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757959" y="2571750"/>
            <a:ext cx="726477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627231" y="3155279"/>
            <a:ext cx="7395505" cy="539891"/>
          </a:xfrm>
          <a:noFill/>
        </p:spPr>
        <p:txBody>
          <a:bodyPr lIns="182880" tIns="146304" rIns="182880" bIns="146304">
            <a:spAutoFit/>
          </a:bodyPr>
          <a:lstStyle>
            <a:lvl1pPr marL="0" indent="0">
              <a:spcBef>
                <a:spcPts val="0"/>
              </a:spcBef>
              <a:buNone/>
              <a:defRPr sz="176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841117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1" y="1631419"/>
            <a:ext cx="5210351" cy="795731"/>
          </a:xfrm>
          <a:noFill/>
        </p:spPr>
        <p:txBody>
          <a:bodyPr wrap="square"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5" y="2770845"/>
            <a:ext cx="5211174" cy="580672"/>
          </a:xfrm>
          <a:noFill/>
        </p:spPr>
        <p:txBody>
          <a:bodyPr wrap="square"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3877623" y="2571750"/>
            <a:ext cx="465318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231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0" y="1203598"/>
            <a:ext cx="8016181"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177073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0277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77261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793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87487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42969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395099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067822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70897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7061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1" y="1203598"/>
            <a:ext cx="4055740"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5076056" y="1203598"/>
            <a:ext cx="3816425"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1144190" y="4778821"/>
            <a:ext cx="378785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5076056" y="4778821"/>
            <a:ext cx="3816425"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2683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7574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81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0373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337653" y="2312739"/>
            <a:ext cx="2420347" cy="519044"/>
          </a:xfrm>
          <a:prstGeom prst="rect">
            <a:avLst/>
          </a:prstGeom>
        </p:spPr>
      </p:pic>
    </p:spTree>
    <p:extLst>
      <p:ext uri="{BB962C8B-B14F-4D97-AF65-F5344CB8AC3E}">
        <p14:creationId xmlns:p14="http://schemas.microsoft.com/office/powerpoint/2010/main" val="12540092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15789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77561" y="4692162"/>
            <a:ext cx="2057400" cy="273844"/>
          </a:xfrm>
          <a:prstGeom prst="rect">
            <a:avLst/>
          </a:prstGeom>
        </p:spPr>
        <p:txBody>
          <a:bodyPr/>
          <a:lstStyle/>
          <a:p>
            <a:pPr algn="r" defTabSz="685739">
              <a:defRPr/>
            </a:pPr>
            <a:fld id="{0A164282-434E-41D4-9582-783D542A7B68}" type="slidenum">
              <a:rPr lang="en-US" sz="1500" smtClean="0">
                <a:solidFill>
                  <a:srgbClr val="289FD7"/>
                </a:solidFill>
                <a:latin typeface="Segoe UI Light"/>
              </a:rPr>
              <a:pPr algn="r" defTabSz="685739">
                <a:defRPr/>
              </a:pPr>
              <a:t>‹#›</a:t>
            </a:fld>
            <a:endParaRPr lang="en-US" sz="1500">
              <a:solidFill>
                <a:srgbClr val="289FD7"/>
              </a:solidFill>
              <a:latin typeface="Segoe UI Light"/>
            </a:endParaRPr>
          </a:p>
        </p:txBody>
      </p:sp>
    </p:spTree>
    <p:extLst>
      <p:ext uri="{BB962C8B-B14F-4D97-AF65-F5344CB8AC3E}">
        <p14:creationId xmlns:p14="http://schemas.microsoft.com/office/powerpoint/2010/main" val="3132896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2" y="2112705"/>
            <a:ext cx="8275834" cy="1790700"/>
          </a:xfrm>
        </p:spPr>
        <p:txBody>
          <a:bodyPr anchor="b">
            <a:noAutofit/>
          </a:bodyPr>
          <a:lstStyle>
            <a:lvl1pPr algn="l">
              <a:defRPr sz="17924">
                <a:solidFill>
                  <a:schemeClr val="bg1"/>
                </a:solidFill>
              </a:defRPr>
            </a:lvl1pPr>
          </a:lstStyle>
          <a:p>
            <a:r>
              <a:rPr lang="en-US" dirty="0"/>
              <a:t>web</a:t>
            </a:r>
          </a:p>
        </p:txBody>
      </p:sp>
    </p:spTree>
    <p:extLst>
      <p:ext uri="{BB962C8B-B14F-4D97-AF65-F5344CB8AC3E}">
        <p14:creationId xmlns:p14="http://schemas.microsoft.com/office/powerpoint/2010/main" val="804913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914400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marL="0" marR="0" lvl="0" indent="0" algn="ctr" defTabSz="685383"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16575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4543287" y="3110565"/>
            <a:ext cx="4824109" cy="1300434"/>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6" name="Presenter"/>
          <p:cNvSpPr txBox="1">
            <a:spLocks/>
          </p:cNvSpPr>
          <p:nvPr userDrawn="1"/>
        </p:nvSpPr>
        <p:spPr>
          <a:xfrm>
            <a:off x="4756661" y="3924774"/>
            <a:ext cx="4252466" cy="821431"/>
          </a:xfrm>
          <a:prstGeom prst="rect">
            <a:avLst/>
          </a:prstGeom>
        </p:spPr>
        <p:txBody>
          <a:bodyPr vert="horz" wrap="square" lIns="171450" tIns="68550" rIns="109680" bIns="6855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699422" rtl="0" eaLnBrk="1" fontAlgn="auto" latinLnBrk="0" hangingPunct="1">
              <a:lnSpc>
                <a:spcPts val="2250"/>
              </a:lnSpc>
              <a:spcBef>
                <a:spcPts val="0"/>
              </a:spcBef>
              <a:spcAft>
                <a:spcPts val="899"/>
              </a:spcAft>
              <a:buClrTx/>
              <a:buSzTx/>
              <a:buFontTx/>
              <a:buNone/>
              <a:tabLst/>
              <a:defRPr/>
            </a:pPr>
            <a:r>
              <a:rPr kumimoji="0" lang="en-US" sz="1650" b="0" i="0" u="none" strike="noStrike" kern="1200" cap="none" spc="-77"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4773060" y="3197538"/>
            <a:ext cx="4370941" cy="674749"/>
          </a:xfrm>
          <a:prstGeom prst="rect">
            <a:avLst/>
          </a:prstGeom>
        </p:spPr>
        <p:txBody>
          <a:bodyPr/>
          <a:lstStyle>
            <a:lvl1pPr>
              <a:defRPr lang="en-US" sz="405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28498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4543287" y="3110565"/>
            <a:ext cx="4824109" cy="1300434"/>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0" name="Title"/>
          <p:cNvSpPr>
            <a:spLocks noGrp="1"/>
          </p:cNvSpPr>
          <p:nvPr>
            <p:ph type="title" hasCustomPrompt="1"/>
          </p:nvPr>
        </p:nvSpPr>
        <p:spPr>
          <a:xfrm>
            <a:off x="4773060" y="3197538"/>
            <a:ext cx="4370941" cy="674749"/>
          </a:xfrm>
          <a:prstGeom prst="rect">
            <a:avLst/>
          </a:prstGeom>
        </p:spPr>
        <p:txBody>
          <a:bodyPr/>
          <a:lstStyle>
            <a:lvl1pPr>
              <a:defRPr lang="en-US" sz="405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694535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9" name="Title"/>
          <p:cNvSpPr>
            <a:spLocks noGrp="1"/>
          </p:cNvSpPr>
          <p:nvPr>
            <p:ph type="title" hasCustomPrompt="1"/>
          </p:nvPr>
        </p:nvSpPr>
        <p:spPr>
          <a:xfrm>
            <a:off x="0" y="1646076"/>
            <a:ext cx="9144001" cy="811375"/>
          </a:xfrm>
          <a:prstGeom prst="rect">
            <a:avLst/>
          </a:prstGeom>
        </p:spPr>
        <p:txBody>
          <a:bodyPr/>
          <a:lstStyle>
            <a:lvl1pPr algn="ctr">
              <a:defRPr lang="en-US" sz="405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191" y="2457450"/>
            <a:ext cx="9144000" cy="742950"/>
          </a:xfrm>
          <a:prstGeom prst="rect">
            <a:avLst/>
          </a:prstGeom>
        </p:spPr>
        <p:txBody>
          <a:bodyPr/>
          <a:lstStyle>
            <a:lvl1pPr marL="0" indent="0" algn="ctr">
              <a:buNone/>
              <a:defRPr lang="en-US" sz="1650" b="0" kern="1200" cap="none" spc="-77"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1658376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577099" y="2032141"/>
            <a:ext cx="8041668" cy="949769"/>
          </a:xfrm>
          <a:prstGeom prst="rect">
            <a:avLst/>
          </a:prstGeom>
        </p:spPr>
        <p:txBody>
          <a:bodyPr>
            <a:noAutofit/>
          </a:bodyPr>
          <a:lstStyle>
            <a:lvl1pPr algn="ctr">
              <a:defRPr sz="6000"/>
            </a:lvl1pPr>
          </a:lstStyle>
          <a:p>
            <a:pPr algn="ctr"/>
            <a:r>
              <a:rPr lang="en-US" sz="5999"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23431222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30155643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2354226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Tree>
    <p:extLst>
      <p:ext uri="{BB962C8B-B14F-4D97-AF65-F5344CB8AC3E}">
        <p14:creationId xmlns:p14="http://schemas.microsoft.com/office/powerpoint/2010/main" val="4094040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12878282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13203279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9001172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2" name="Body"/>
          <p:cNvSpPr>
            <a:spLocks noGrp="1"/>
          </p:cNvSpPr>
          <p:nvPr>
            <p:ph type="body" sz="quarter" idx="11"/>
          </p:nvPr>
        </p:nvSpPr>
        <p:spPr>
          <a:xfrm>
            <a:off x="280489" y="3618303"/>
            <a:ext cx="5062522" cy="854869"/>
          </a:xfrm>
          <a:prstGeom prst="rect">
            <a:avLst/>
          </a:prstGeom>
        </p:spPr>
        <p:txBody>
          <a:bodyPr/>
          <a:lstStyle>
            <a:lvl1pPr>
              <a:buClr>
                <a:schemeClr val="tx2"/>
              </a:buClr>
              <a:defRPr lang="en-US" sz="1500" kern="1200" spc="0" baseline="0" dirty="0" smtClean="0">
                <a:solidFill>
                  <a:srgbClr val="0072C6"/>
                </a:solidFill>
                <a:latin typeface="Segoe UI Light" panose="020B0502040204020203" pitchFamily="34" charset="0"/>
                <a:ea typeface="+mn-ea"/>
                <a:cs typeface="+mn-cs"/>
              </a:defRPr>
            </a:lvl1pPr>
            <a:lvl2pPr>
              <a:buClr>
                <a:schemeClr val="tx2"/>
              </a:buClr>
              <a:defRPr lang="en-US" sz="1500" kern="1200" spc="0" baseline="0" dirty="0" smtClean="0">
                <a:solidFill>
                  <a:srgbClr val="0072C6"/>
                </a:solidFill>
                <a:latin typeface="Segoe UI Light" panose="020B0502040204020203" pitchFamily="34" charset="0"/>
                <a:ea typeface="+mn-ea"/>
                <a:cs typeface="+mn-cs"/>
              </a:defRPr>
            </a:lvl2pPr>
            <a:lvl3pPr>
              <a:buClr>
                <a:schemeClr val="tx2"/>
              </a:buClr>
              <a:defRPr lang="en-US" sz="1500" kern="1200" spc="0" baseline="0" dirty="0" smtClean="0">
                <a:solidFill>
                  <a:srgbClr val="0072C6"/>
                </a:solidFill>
                <a:latin typeface="Segoe UI Light" panose="020B0502040204020203" pitchFamily="34" charset="0"/>
                <a:ea typeface="+mn-ea"/>
                <a:cs typeface="+mn-cs"/>
              </a:defRPr>
            </a:lvl3pPr>
            <a:lvl4pPr>
              <a:buClr>
                <a:schemeClr val="tx2"/>
              </a:buClr>
              <a:defRPr lang="en-US" sz="1500" kern="1200" spc="0" baseline="0" dirty="0" smtClean="0">
                <a:solidFill>
                  <a:srgbClr val="0072C6"/>
                </a:solidFill>
                <a:latin typeface="Segoe UI Light" panose="020B0502040204020203" pitchFamily="34" charset="0"/>
                <a:ea typeface="+mn-ea"/>
                <a:cs typeface="+mn-cs"/>
              </a:defRPr>
            </a:lvl4pPr>
            <a:lvl5pPr>
              <a:buClr>
                <a:schemeClr val="tx2"/>
              </a:buClr>
              <a:defRPr lang="en-US" sz="15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281061" y="2905125"/>
            <a:ext cx="5061474" cy="713185"/>
          </a:xfrm>
          <a:prstGeom prst="rect">
            <a:avLst/>
          </a:prstGeom>
        </p:spPr>
        <p:txBody>
          <a:bodyPr/>
          <a:lstStyle>
            <a:lvl1pPr marL="0" indent="0">
              <a:buNone/>
              <a:defRPr>
                <a:solidFill>
                  <a:schemeClr val="tx2"/>
                </a:solidFill>
              </a:defRPr>
            </a:lvl1pPr>
            <a:lvl2pPr marL="252057" indent="0">
              <a:buNone/>
              <a:defRPr>
                <a:solidFill>
                  <a:schemeClr val="tx2"/>
                </a:solidFill>
              </a:defRPr>
            </a:lvl2pPr>
            <a:lvl3pPr marL="420095" indent="0">
              <a:buNone/>
              <a:defRPr>
                <a:solidFill>
                  <a:schemeClr val="tx2"/>
                </a:solidFill>
              </a:defRPr>
            </a:lvl3pPr>
            <a:lvl4pPr marL="588134" indent="0">
              <a:buNone/>
              <a:defRPr>
                <a:solidFill>
                  <a:schemeClr val="tx2"/>
                </a:solidFill>
              </a:defRPr>
            </a:lvl4pPr>
            <a:lvl5pPr marL="756172"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06034" y="697763"/>
            <a:ext cx="7482272" cy="688181"/>
          </a:xfrm>
          <a:prstGeom prst="rect">
            <a:avLst/>
          </a:prstGeom>
        </p:spPr>
        <p:txBody>
          <a:bodyPr/>
          <a:lstStyle/>
          <a:p>
            <a:r>
              <a:rPr lang="en-US" sz="3600" dirty="0">
                <a:solidFill>
                  <a:schemeClr val="bg1"/>
                </a:solidFill>
              </a:rPr>
              <a:t>Headline</a:t>
            </a:r>
          </a:p>
        </p:txBody>
      </p:sp>
    </p:spTree>
    <p:extLst>
      <p:ext uri="{BB962C8B-B14F-4D97-AF65-F5344CB8AC3E}">
        <p14:creationId xmlns:p14="http://schemas.microsoft.com/office/powerpoint/2010/main" val="21139935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4" name="Subhead"/>
          <p:cNvSpPr>
            <a:spLocks noGrp="1"/>
          </p:cNvSpPr>
          <p:nvPr>
            <p:ph type="body" sz="quarter" idx="12" hasCustomPrompt="1"/>
          </p:nvPr>
        </p:nvSpPr>
        <p:spPr>
          <a:xfrm>
            <a:off x="281061" y="2905125"/>
            <a:ext cx="5061474" cy="713185"/>
          </a:xfrm>
          <a:prstGeom prst="rect">
            <a:avLst/>
          </a:prstGeom>
        </p:spPr>
        <p:txBody>
          <a:bodyPr/>
          <a:lstStyle>
            <a:lvl1pPr marL="0" indent="0">
              <a:buNone/>
              <a:defRPr>
                <a:solidFill>
                  <a:schemeClr val="tx2"/>
                </a:solidFill>
              </a:defRPr>
            </a:lvl1pPr>
            <a:lvl2pPr marL="252057" indent="0">
              <a:buNone/>
              <a:defRPr>
                <a:solidFill>
                  <a:schemeClr val="tx2"/>
                </a:solidFill>
              </a:defRPr>
            </a:lvl2pPr>
            <a:lvl3pPr marL="420095" indent="0">
              <a:buNone/>
              <a:defRPr>
                <a:solidFill>
                  <a:schemeClr val="tx2"/>
                </a:solidFill>
              </a:defRPr>
            </a:lvl3pPr>
            <a:lvl4pPr marL="588134" indent="0">
              <a:buNone/>
              <a:defRPr>
                <a:solidFill>
                  <a:schemeClr val="tx2"/>
                </a:solidFill>
              </a:defRPr>
            </a:lvl4pPr>
            <a:lvl5pPr marL="756172"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06034" y="697763"/>
            <a:ext cx="7482272" cy="688181"/>
          </a:xfrm>
          <a:prstGeom prst="rect">
            <a:avLst/>
          </a:prstGeom>
        </p:spPr>
        <p:txBody>
          <a:bodyPr/>
          <a:lstStyle/>
          <a:p>
            <a:r>
              <a:rPr lang="en-US" sz="3600" dirty="0">
                <a:solidFill>
                  <a:schemeClr val="bg1"/>
                </a:solidFill>
              </a:rPr>
              <a:t>Headline</a:t>
            </a:r>
          </a:p>
        </p:txBody>
      </p:sp>
      <p:pic>
        <p:nvPicPr>
          <p:cNvPr id="9" name="Icon" descr="Ones-and-zeroes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9455072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9" name="Icon" descr="Ones-and-zeroes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100403389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4" y="697763"/>
            <a:ext cx="7482272"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06034" y="1645446"/>
            <a:ext cx="7482645" cy="2039541"/>
          </a:xfrm>
          <a:prstGeom prst="rect">
            <a:avLst/>
          </a:prstGeom>
        </p:spPr>
        <p:txBody>
          <a:bodyPr/>
          <a:lstStyle>
            <a:lvl1pPr>
              <a:buClr>
                <a:schemeClr val="tx2"/>
              </a:buClr>
              <a:defRPr sz="1500">
                <a:solidFill>
                  <a:schemeClr val="tx2"/>
                </a:solidFill>
              </a:defRPr>
            </a:lvl1pPr>
            <a:lvl2pPr>
              <a:buClr>
                <a:schemeClr val="tx2"/>
              </a:buClr>
              <a:defRPr sz="1500">
                <a:solidFill>
                  <a:schemeClr val="tx2"/>
                </a:solidFill>
              </a:defRPr>
            </a:lvl2pPr>
            <a:lvl3pPr>
              <a:buClr>
                <a:schemeClr val="tx2"/>
              </a:buClr>
              <a:defRPr sz="1500">
                <a:solidFill>
                  <a:schemeClr val="tx2"/>
                </a:solidFill>
              </a:defRPr>
            </a:lvl3pPr>
            <a:lvl4pPr>
              <a:buClr>
                <a:schemeClr val="tx2"/>
              </a:buClr>
              <a:defRPr sz="1500">
                <a:solidFill>
                  <a:schemeClr val="tx2"/>
                </a:solidFill>
              </a:defRPr>
            </a:lvl4pPr>
            <a:lvl5pPr>
              <a:buClr>
                <a:schemeClr val="tx2"/>
              </a:buClr>
              <a:defRPr sz="15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31492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4" y="697763"/>
            <a:ext cx="7482272"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948145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1888959" y="4182410"/>
            <a:ext cx="6051798" cy="688181"/>
          </a:xfrm>
          <a:prstGeom prst="rect">
            <a:avLst/>
          </a:prstGeom>
        </p:spPr>
        <p:txBody>
          <a:bodyPr/>
          <a:lstStyle>
            <a:lvl1pPr>
              <a:defRPr>
                <a:solidFill>
                  <a:schemeClr val="bg1"/>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030813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030877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5" y="1827203"/>
            <a:ext cx="2136535"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548604" y="513538"/>
            <a:ext cx="6469137" cy="3315512"/>
          </a:xfrm>
          <a:prstGeom prst="rect">
            <a:avLst/>
          </a:prstGeom>
        </p:spPr>
        <p:txBody>
          <a:bodyPr/>
          <a:lstStyle>
            <a:lvl1pPr>
              <a:buClr>
                <a:schemeClr val="tx2"/>
              </a:buClr>
              <a:defRPr sz="1500">
                <a:solidFill>
                  <a:schemeClr val="tx2"/>
                </a:solidFill>
              </a:defRPr>
            </a:lvl1pPr>
            <a:lvl2pPr>
              <a:buClr>
                <a:schemeClr val="tx2"/>
              </a:buClr>
              <a:defRPr sz="1500">
                <a:solidFill>
                  <a:schemeClr val="tx2"/>
                </a:solidFill>
              </a:defRPr>
            </a:lvl2pPr>
            <a:lvl3pPr>
              <a:buClr>
                <a:schemeClr val="tx2"/>
              </a:buClr>
              <a:defRPr sz="1500">
                <a:solidFill>
                  <a:schemeClr val="tx2"/>
                </a:solidFill>
              </a:defRPr>
            </a:lvl3pPr>
            <a:lvl4pPr>
              <a:buClr>
                <a:schemeClr val="tx2"/>
              </a:buClr>
              <a:defRPr sz="1500">
                <a:solidFill>
                  <a:schemeClr val="tx2"/>
                </a:solidFill>
              </a:defRPr>
            </a:lvl4pPr>
            <a:lvl5pPr>
              <a:buClr>
                <a:schemeClr val="tx2"/>
              </a:buClr>
              <a:defRPr sz="15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4123698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5" y="1827203"/>
            <a:ext cx="2136535"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517420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05793" y="1738267"/>
            <a:ext cx="8710738" cy="3062334"/>
          </a:xfrm>
          <a:prstGeom prst="rect">
            <a:avLst/>
          </a:prstGeom>
        </p:spPr>
        <p:txBody>
          <a:bodyPr/>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
        <p:nvSpPr>
          <p:cNvPr id="14" name="Subhead"/>
          <p:cNvSpPr txBox="1">
            <a:spLocks/>
          </p:cNvSpPr>
          <p:nvPr userDrawn="1"/>
        </p:nvSpPr>
        <p:spPr>
          <a:xfrm>
            <a:off x="205793" y="1061611"/>
            <a:ext cx="7406502" cy="69294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685635"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75"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06033" y="221459"/>
            <a:ext cx="7406502" cy="692942"/>
          </a:xfrm>
          <a:prstGeom prst="rect">
            <a:avLst/>
          </a:prstGeom>
        </p:spPr>
        <p:txBody>
          <a:bodyPr/>
          <a:lstStyle>
            <a:lvl1pPr>
              <a:defRPr sz="3900">
                <a:solidFill>
                  <a:schemeClr val="tx1"/>
                </a:solidFill>
              </a:defRPr>
            </a:lvl1pPr>
          </a:lstStyle>
          <a:p>
            <a:r>
              <a:rPr lang="en-US" dirty="0"/>
              <a:t>Headline</a:t>
            </a:r>
          </a:p>
        </p:txBody>
      </p:sp>
    </p:spTree>
    <p:extLst>
      <p:ext uri="{BB962C8B-B14F-4D97-AF65-F5344CB8AC3E}">
        <p14:creationId xmlns:p14="http://schemas.microsoft.com/office/powerpoint/2010/main" val="17777354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
        <p:nvSpPr>
          <p:cNvPr id="13" name="Headline"/>
          <p:cNvSpPr>
            <a:spLocks noGrp="1"/>
          </p:cNvSpPr>
          <p:nvPr userDrawn="1">
            <p:ph type="title" hasCustomPrompt="1"/>
          </p:nvPr>
        </p:nvSpPr>
        <p:spPr>
          <a:xfrm>
            <a:off x="206033" y="221459"/>
            <a:ext cx="7406502" cy="692942"/>
          </a:xfrm>
          <a:prstGeom prst="rect">
            <a:avLst/>
          </a:prstGeom>
        </p:spPr>
        <p:txBody>
          <a:bodyPr/>
          <a:lstStyle>
            <a:lvl1pPr>
              <a:defRPr sz="3900">
                <a:solidFill>
                  <a:schemeClr val="tx1"/>
                </a:solidFill>
              </a:defRPr>
            </a:lvl1pPr>
          </a:lstStyle>
          <a:p>
            <a:r>
              <a:rPr lang="en-US" dirty="0"/>
              <a:t>Headline</a:t>
            </a:r>
          </a:p>
        </p:txBody>
      </p:sp>
    </p:spTree>
    <p:extLst>
      <p:ext uri="{BB962C8B-B14F-4D97-AF65-F5344CB8AC3E}">
        <p14:creationId xmlns:p14="http://schemas.microsoft.com/office/powerpoint/2010/main" val="38647576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0544"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1" y="1419622"/>
            <a:ext cx="4055740" cy="3723878"/>
          </a:xfrm>
          <a:prstGeom prst="rect">
            <a:avLst/>
          </a:prstGeom>
        </p:spPr>
        <p:txBody>
          <a:bodyPr lIns="0" tIns="0" rIns="0" bIns="0"/>
          <a:lstStyle>
            <a:lvl1pPr marL="2667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1140544" y="915566"/>
            <a:ext cx="7751937"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5014812" y="1419622"/>
            <a:ext cx="3874023" cy="3723878"/>
          </a:xfrm>
          <a:prstGeom prst="rect">
            <a:avLst/>
          </a:prstGeom>
        </p:spPr>
        <p:txBody>
          <a:bodyPr lIns="0" tIns="0" rIns="0" bIns="0"/>
          <a:lstStyle>
            <a:lvl1pPr marL="2667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1144190" y="4778821"/>
            <a:ext cx="378785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5076056" y="4778821"/>
            <a:ext cx="3816425"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Tree>
    <p:extLst>
      <p:ext uri="{BB962C8B-B14F-4D97-AF65-F5344CB8AC3E}">
        <p14:creationId xmlns:p14="http://schemas.microsoft.com/office/powerpoint/2010/main" val="32388122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1556250" y="458845"/>
            <a:ext cx="6579095" cy="688181"/>
          </a:xfrm>
          <a:prstGeom prst="rect">
            <a:avLst/>
          </a:prstGeom>
        </p:spPr>
        <p:txBody>
          <a:bodyPr/>
          <a:lstStyle/>
          <a:p>
            <a:r>
              <a:rPr lang="en-US" sz="405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1577925" y="1371600"/>
            <a:ext cx="6557420" cy="3257550"/>
          </a:xfrm>
          <a:prstGeom prst="rect">
            <a:avLst/>
          </a:prstGeom>
        </p:spPr>
        <p:txBody>
          <a:bodyPr/>
          <a:lstStyle>
            <a:lvl1pPr>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2445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1556250" y="458845"/>
            <a:ext cx="6579095" cy="688181"/>
          </a:xfrm>
          <a:prstGeom prst="rect">
            <a:avLst/>
          </a:prstGeom>
        </p:spPr>
        <p:txBody>
          <a:bodyPr/>
          <a:lstStyle/>
          <a:p>
            <a:r>
              <a:rPr lang="en-US" sz="405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23840764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789556" y="2227660"/>
            <a:ext cx="7564888" cy="688181"/>
          </a:xfrm>
          <a:prstGeom prst="rect">
            <a:avLst/>
          </a:prstGeom>
        </p:spPr>
        <p:txBody>
          <a:bodyPr/>
          <a:lstStyle>
            <a:lvl1pPr algn="ctr">
              <a:defRPr sz="4500">
                <a:solidFill>
                  <a:srgbClr val="92D050"/>
                </a:solidFill>
              </a:defRPr>
            </a:lvl1pPr>
          </a:lstStyle>
          <a:p>
            <a:r>
              <a:rPr lang="en-US" sz="405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81145771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
        <p:nvSpPr>
          <p:cNvPr id="5" name="Rectangle 4"/>
          <p:cNvSpPr/>
          <p:nvPr userDrawn="1"/>
        </p:nvSpPr>
        <p:spPr>
          <a:xfrm>
            <a:off x="0" y="0"/>
            <a:ext cx="9144000" cy="51435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775589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Tree>
    <p:extLst>
      <p:ext uri="{BB962C8B-B14F-4D97-AF65-F5344CB8AC3E}">
        <p14:creationId xmlns:p14="http://schemas.microsoft.com/office/powerpoint/2010/main" val="36565059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7312373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
        <p:nvSpPr>
          <p:cNvPr id="5" name="Rectangle 4"/>
          <p:cNvSpPr/>
          <p:nvPr userDrawn="1"/>
        </p:nvSpPr>
        <p:spPr bwMode="auto">
          <a:xfrm>
            <a:off x="6663653" y="0"/>
            <a:ext cx="2480348" cy="5141312"/>
          </a:xfrm>
          <a:prstGeom prst="rect">
            <a:avLst/>
          </a:prstGeom>
          <a:solidFill>
            <a:srgbClr val="00AEEF"/>
          </a:solidFill>
          <a:ln w="9525" cap="flat" cmpd="sng" algn="ctr">
            <a:noFill/>
            <a:prstDash val="solid"/>
            <a:headEnd type="none" w="med" len="med"/>
            <a:tailEnd type="none" w="med" len="med"/>
          </a:ln>
          <a:effectLst/>
        </p:spPr>
        <p:txBody>
          <a:bodyPr vert="horz" wrap="square" lIns="69924" tIns="34962" rIns="69924" bIns="34962" numCol="1" rtlCol="0" anchor="ctr" anchorCtr="0" compatLnSpc="1">
            <a:prstTxWarp prst="textNoShape">
              <a:avLst/>
            </a:prstTxWarp>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68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7413202" y="1458104"/>
            <a:ext cx="981250" cy="228324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4964" tIns="34964" rIns="34964" bIns="34964" numCol="1" spcCol="0" rtlCol="0" fromWordArt="0" anchor="ctr" anchorCtr="0" forceAA="0" compatLnSpc="1">
            <a:prstTxWarp prst="textNoShape">
              <a:avLst/>
            </a:prstTxWarp>
            <a:noAutofit/>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37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345948" y="119053"/>
            <a:ext cx="2770589" cy="1810418"/>
          </a:xfrm>
          <a:prstGeom prst="rect">
            <a:avLst/>
          </a:prstGeom>
        </p:spPr>
        <p:txBody>
          <a:bodyPr anchor="ctr">
            <a:noAutofit/>
          </a:bodyPr>
          <a:lstStyle>
            <a:lvl1pPr>
              <a:defRPr sz="6598"/>
            </a:lvl1pPr>
          </a:lstStyle>
          <a:p>
            <a:r>
              <a:rPr lang="en-US" sz="6596" dirty="0">
                <a:solidFill>
                  <a:schemeClr val="bg1">
                    <a:alpha val="99000"/>
                  </a:schemeClr>
                </a:solidFill>
              </a:rPr>
              <a:t>Q&amp;A</a:t>
            </a:r>
          </a:p>
        </p:txBody>
      </p:sp>
    </p:spTree>
    <p:extLst>
      <p:ext uri="{BB962C8B-B14F-4D97-AF65-F5344CB8AC3E}">
        <p14:creationId xmlns:p14="http://schemas.microsoft.com/office/powerpoint/2010/main" val="271089652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7"/>
            <a:ext cx="9144000" cy="5139124"/>
          </a:xfrm>
          <a:prstGeom prst="rect">
            <a:avLst/>
          </a:prstGeom>
        </p:spPr>
      </p:pic>
      <p:sp>
        <p:nvSpPr>
          <p:cNvPr id="8" name="Rectangle 7"/>
          <p:cNvSpPr/>
          <p:nvPr userDrawn="1"/>
        </p:nvSpPr>
        <p:spPr bwMode="auto">
          <a:xfrm>
            <a:off x="7640451" y="0"/>
            <a:ext cx="1503549" cy="5141312"/>
          </a:xfrm>
          <a:prstGeom prst="rect">
            <a:avLst/>
          </a:prstGeom>
          <a:solidFill>
            <a:srgbClr val="8CC600"/>
          </a:solidFill>
          <a:ln w="9525" cap="flat" cmpd="sng" algn="ctr">
            <a:noFill/>
            <a:prstDash val="solid"/>
            <a:headEnd type="none" w="med" len="med"/>
            <a:tailEnd type="none" w="med" len="med"/>
          </a:ln>
          <a:effectLst/>
        </p:spPr>
        <p:txBody>
          <a:bodyPr vert="horz" wrap="square" lIns="69924" tIns="34962" rIns="69924" bIns="34962" numCol="1" rtlCol="0" anchor="ctr" anchorCtr="0" compatLnSpc="1">
            <a:prstTxWarp prst="textNoShape">
              <a:avLst/>
            </a:prstTxWarp>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68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7948718" y="174863"/>
            <a:ext cx="887014" cy="681227"/>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2941" tIns="31471" rIns="62941" bIns="31471" numCol="1" anchor="t" anchorCtr="0" compatLnSpc="1">
            <a:prstTxWarp prst="textNoShape">
              <a:avLst/>
            </a:prstTxWarp>
          </a:bodyPr>
          <a:lstStyle/>
          <a:p>
            <a:pPr marL="0" marR="0" lvl="0" indent="0" algn="l" defTabSz="699209"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442351" y="174865"/>
            <a:ext cx="6983016" cy="4812506"/>
          </a:xfrm>
          <a:prstGeom prst="rect">
            <a:avLst/>
          </a:prstGeom>
        </p:spPr>
        <p:txBody>
          <a:bodyPr/>
          <a:lstStyle>
            <a:lvl1pPr marL="0" indent="0">
              <a:buNone/>
              <a:defRPr sz="2699"/>
            </a:lvl1pPr>
            <a:lvl2pPr>
              <a:defRPr sz="2699"/>
            </a:lvl2pPr>
            <a:lvl3pPr>
              <a:defRPr sz="2699"/>
            </a:lvl3pPr>
            <a:lvl4pPr>
              <a:defRPr sz="2699"/>
            </a:lvl4pPr>
            <a:lvl5pPr>
              <a:defRPr sz="2699"/>
            </a:lvl5pPr>
          </a:lstStyle>
          <a:p>
            <a:pPr lvl="0"/>
            <a:r>
              <a:rPr lang="en-US" dirty="0"/>
              <a:t>Click to edit Master text styles</a:t>
            </a:r>
          </a:p>
        </p:txBody>
      </p:sp>
    </p:spTree>
    <p:extLst>
      <p:ext uri="{BB962C8B-B14F-4D97-AF65-F5344CB8AC3E}">
        <p14:creationId xmlns:p14="http://schemas.microsoft.com/office/powerpoint/2010/main" val="3951506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337652" y="4127382"/>
            <a:ext cx="6479527" cy="534196"/>
          </a:xfrm>
          <a:prstGeom prst="rect">
            <a:avLst/>
          </a:prstGeom>
          <a:noFill/>
          <a:ln w="12700">
            <a:noFill/>
            <a:miter lim="800000"/>
            <a:headEnd type="none" w="sm" len="sm"/>
            <a:tailEnd type="none" w="sm" len="sm"/>
          </a:ln>
          <a:effectLst/>
        </p:spPr>
        <p:txBody>
          <a:bodyPr vert="horz" wrap="square" lIns="134429" tIns="107543" rIns="134429" bIns="107543" numCol="1" anchor="t" anchorCtr="0" compatLnSpc="1">
            <a:prstTxWarp prst="textNoShape">
              <a:avLst/>
            </a:prstTxWarp>
            <a:spAutoFit/>
          </a:bodyPr>
          <a:lstStyle/>
          <a:p>
            <a:pPr marL="0" marR="0" lvl="0" indent="0" algn="l" defTabSz="685238"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685238"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00938" y="2226069"/>
            <a:ext cx="2417895" cy="518021"/>
          </a:xfrm>
          <a:prstGeom prst="rect">
            <a:avLst/>
          </a:prstGeom>
        </p:spPr>
      </p:pic>
    </p:spTree>
    <p:extLst>
      <p:ext uri="{BB962C8B-B14F-4D97-AF65-F5344CB8AC3E}">
        <p14:creationId xmlns:p14="http://schemas.microsoft.com/office/powerpoint/2010/main" val="284346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222" y="264820"/>
            <a:ext cx="8241820" cy="6195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6556401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3849328"/>
            <a:ext cx="6434915" cy="1095584"/>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1811731"/>
            <a:ext cx="6434915" cy="1952480"/>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1814051"/>
            <a:ext cx="2315960" cy="1950161"/>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marL="0" marR="0" lvl="0" indent="0" algn="l" defTabSz="685341"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3473244"/>
            <a:ext cx="848766" cy="251055"/>
          </a:xfrm>
          <a:prstGeom prst="rect">
            <a:avLst/>
          </a:prstGeom>
        </p:spPr>
      </p:pic>
      <p:sp>
        <p:nvSpPr>
          <p:cNvPr id="7" name="TextBox 6"/>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73782964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6554050" y="2013788"/>
            <a:ext cx="1680918" cy="1766503"/>
          </a:xfrm>
          <a:prstGeom prst="rect">
            <a:avLst/>
          </a:prstGeom>
        </p:spPr>
        <p:txBody>
          <a:bodyPr vert="horz" lIns="68557" tIns="34279" rIns="68557" bIns="34279"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685539" rtl="0" eaLnBrk="1" fontAlgn="auto" latinLnBrk="0" hangingPunct="1">
              <a:lnSpc>
                <a:spcPct val="100000"/>
              </a:lnSpc>
              <a:spcBef>
                <a:spcPts val="0"/>
              </a:spcBef>
              <a:spcAft>
                <a:spcPts val="0"/>
              </a:spcAft>
              <a:buClrTx/>
              <a:buSzPct val="90000"/>
              <a:buFont typeface="Arial" pitchFamily="34" charset="0"/>
              <a:buNone/>
              <a:tabLst/>
              <a:defRPr/>
            </a:pPr>
            <a:r>
              <a:rPr kumimoji="0" lang="en-US" sz="1350" b="1" i="0" u="none" strike="noStrike" kern="1200" cap="none" spc="-23" normalizeH="0" baseline="0" noProof="0">
                <a:ln>
                  <a:noFill/>
                </a:ln>
                <a:gradFill>
                  <a:gsLst>
                    <a:gs pos="1250">
                      <a:srgbClr val="FFFFFF"/>
                    </a:gs>
                    <a:gs pos="6250">
                      <a:srgbClr val="FFFFFF"/>
                    </a:gs>
                  </a:gsLst>
                  <a:lin ang="5400000" scaled="0"/>
                </a:gradFill>
                <a:effectLst/>
                <a:uLnTx/>
                <a:uFillTx/>
                <a:latin typeface="Segoe UI" pitchFamily="34" charset="0"/>
                <a:cs typeface="Segoe UI" pitchFamily="34" charset="0"/>
              </a:rPr>
              <a:t>Click to edit Master subtitle style</a:t>
            </a:r>
          </a:p>
        </p:txBody>
      </p:sp>
      <p:sp>
        <p:nvSpPr>
          <p:cNvPr id="13" name="Title 1"/>
          <p:cNvSpPr txBox="1">
            <a:spLocks/>
          </p:cNvSpPr>
          <p:nvPr userDrawn="1"/>
        </p:nvSpPr>
        <p:spPr>
          <a:xfrm>
            <a:off x="144954" y="2532263"/>
            <a:ext cx="6307400" cy="1269463"/>
          </a:xfrm>
          <a:prstGeom prst="rect">
            <a:avLst/>
          </a:prstGeom>
          <a:solidFill>
            <a:srgbClr val="007233"/>
          </a:solidFill>
          <a:effectLst/>
        </p:spPr>
        <p:txBody>
          <a:bodyPr vert="horz" lIns="102870" tIns="102870" rIns="68557" bIns="10287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pPr marL="0" marR="0" lvl="0" indent="0" algn="l" defTabSz="685566" rtl="0" eaLnBrk="1" fontAlgn="auto" latinLnBrk="0" hangingPunct="1">
              <a:lnSpc>
                <a:spcPct val="100000"/>
              </a:lnSpc>
              <a:spcBef>
                <a:spcPct val="0"/>
              </a:spcBef>
              <a:spcAft>
                <a:spcPts val="0"/>
              </a:spcAft>
              <a:buClrTx/>
              <a:buSzTx/>
              <a:buFontTx/>
              <a:buNone/>
              <a:tabLst/>
              <a:defRPr/>
            </a:pPr>
            <a:endParaRPr kumimoji="0" lang="en-US" sz="3000" b="0" i="0" u="none" strike="noStrike" kern="0" cap="none" spc="0" normalizeH="0" baseline="0" noProof="0" dirty="0">
              <a:ln w="3175">
                <a:noFill/>
              </a:ln>
              <a:gradFill flip="none" rotWithShape="1">
                <a:gsLst>
                  <a:gs pos="4583">
                    <a:srgbClr val="FFFFFF"/>
                  </a:gs>
                  <a:gs pos="100000">
                    <a:srgbClr val="FFFFFF"/>
                  </a:gs>
                </a:gsLst>
                <a:lin ang="5400000" scaled="0"/>
                <a:tileRect/>
              </a:gradFill>
              <a:effectLst/>
              <a:uLnTx/>
              <a:uFillTx/>
              <a:latin typeface="Segoe UI" pitchFamily="34" charset="0"/>
              <a:cs typeface="Segoe UI" pitchFamily="34" charset="0"/>
            </a:endParaRPr>
          </a:p>
        </p:txBody>
      </p:sp>
      <p:sp>
        <p:nvSpPr>
          <p:cNvPr id="14" name="top right small rectangle"/>
          <p:cNvSpPr/>
          <p:nvPr userDrawn="1"/>
        </p:nvSpPr>
        <p:spPr bwMode="auto">
          <a:xfrm>
            <a:off x="6512093" y="2531225"/>
            <a:ext cx="2443064" cy="127074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53" tIns="34277" rIns="68553" bIns="34277" numCol="1" rtlCol="0" anchor="ctr" anchorCtr="0" compatLnSpc="1">
            <a:prstTxWarp prst="textNoShape">
              <a:avLst/>
            </a:prstTxWarp>
          </a:bodyPr>
          <a:lstStyle/>
          <a:p>
            <a:pPr marL="0" marR="0" lvl="0" indent="0" algn="ctr" defTabSz="685341" rtl="0" eaLnBrk="1" fontAlgn="base" latinLnBrk="0" hangingPunct="1">
              <a:lnSpc>
                <a:spcPct val="100000"/>
              </a:lnSpc>
              <a:spcBef>
                <a:spcPct val="0"/>
              </a:spcBef>
              <a:spcAft>
                <a:spcPct val="0"/>
              </a:spcAft>
              <a:buClrTx/>
              <a:buSzTx/>
              <a:buFontTx/>
              <a:buNone/>
              <a:tabLst/>
              <a:defRPr/>
            </a:pPr>
            <a:endParaRPr kumimoji="0" lang="en-US" sz="165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386318" y="3616050"/>
            <a:ext cx="555260" cy="164240"/>
          </a:xfrm>
          <a:prstGeom prst="rect">
            <a:avLst/>
          </a:prstGeom>
        </p:spPr>
      </p:pic>
      <p:sp>
        <p:nvSpPr>
          <p:cNvPr id="16" name="Text Placeholder 10"/>
          <p:cNvSpPr>
            <a:spLocks noGrp="1"/>
          </p:cNvSpPr>
          <p:nvPr>
            <p:ph type="body" sz="quarter" idx="10" hasCustomPrompt="1"/>
          </p:nvPr>
        </p:nvSpPr>
        <p:spPr>
          <a:xfrm>
            <a:off x="219076" y="2599805"/>
            <a:ext cx="6161847" cy="1114143"/>
          </a:xfrm>
          <a:prstGeom prst="rect">
            <a:avLst/>
          </a:prstGeom>
        </p:spPr>
        <p:txBody>
          <a:bodyPr anchor="b" anchorCtr="0">
            <a:normAutofit/>
          </a:bodyPr>
          <a:lstStyle>
            <a:lvl1pPr marL="0" indent="0">
              <a:buNone/>
              <a:defRPr sz="27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44954" y="3849328"/>
            <a:ext cx="6307400" cy="1095584"/>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381343517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456129" y="3351573"/>
            <a:ext cx="8574733" cy="1257300"/>
          </a:xfrm>
          <a:prstGeom prst="rect">
            <a:avLst/>
          </a:prstGeom>
        </p:spPr>
        <p:txBody>
          <a:bodyPr vert="horz" lIns="91409" tIns="45705" rIns="91409" bIns="45705" rtlCol="0" anchor="t" anchorCtr="0">
            <a:normAutofit/>
          </a:bodyPr>
          <a:lstStyle>
            <a:lvl1pPr>
              <a:defRPr sz="2700"/>
            </a:lvl1pPr>
          </a:lstStyle>
          <a:p>
            <a:r>
              <a:rPr lang="en-US" dirty="0"/>
              <a:t>Click to edit Master title style</a:t>
            </a:r>
          </a:p>
        </p:txBody>
      </p:sp>
      <p:sp>
        <p:nvSpPr>
          <p:cNvPr id="2" name="TextBox 1"/>
          <p:cNvSpPr txBox="1"/>
          <p:nvPr userDrawn="1"/>
        </p:nvSpPr>
        <p:spPr>
          <a:xfrm>
            <a:off x="456129" y="2315494"/>
            <a:ext cx="8517568" cy="854080"/>
          </a:xfrm>
          <a:prstGeom prst="rect">
            <a:avLst/>
          </a:prstGeom>
          <a:noFill/>
        </p:spPr>
        <p:txBody>
          <a:bodyPr wrap="square" rtlCol="0">
            <a:spAutoFit/>
          </a:bodyPr>
          <a:lstStyle/>
          <a:p>
            <a:pPr marL="0" marR="0" lvl="0" indent="0" algn="l" defTabSz="685566" rtl="0" eaLnBrk="1" fontAlgn="auto" latinLnBrk="0" hangingPunct="1">
              <a:lnSpc>
                <a:spcPct val="100000"/>
              </a:lnSpc>
              <a:spcBef>
                <a:spcPts val="0"/>
              </a:spcBef>
              <a:spcAft>
                <a:spcPts val="0"/>
              </a:spcAft>
              <a:buClrTx/>
              <a:buSzTx/>
              <a:buFontTx/>
              <a:buNone/>
              <a:tabLst/>
              <a:defRPr/>
            </a:pPr>
            <a:r>
              <a:rPr kumimoji="0" lang="en-US" sz="4950" b="0" i="0" u="none" strike="noStrike" kern="1200" cap="none" spc="0" normalizeH="0" baseline="0" noProof="0" dirty="0">
                <a:ln>
                  <a:noFill/>
                </a:ln>
                <a:solidFill>
                  <a:prstClr val="black"/>
                </a:solidFill>
                <a:effectLst/>
                <a:uLnTx/>
                <a:uFillTx/>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456129" y="3058444"/>
            <a:ext cx="8517568"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12966831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041170"/>
            <a:ext cx="8643938" cy="3967791"/>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006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284634" y="1028701"/>
            <a:ext cx="4212686" cy="371475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4706807" y="1028701"/>
            <a:ext cx="4214341" cy="371475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69248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634" y="997992"/>
            <a:ext cx="4212686" cy="479822"/>
          </a:xfrm>
          <a:prstGeom prst="rect">
            <a:avLst/>
          </a:prstGeom>
          <a:solidFill>
            <a:srgbClr val="86C400"/>
          </a:solidFill>
        </p:spPr>
        <p:txBody>
          <a:bodyPr anchor="b">
            <a:normAutofit/>
          </a:bodyPr>
          <a:lstStyle>
            <a:lvl1pPr marL="0" indent="0">
              <a:buNone/>
              <a:defRPr sz="2400" b="1">
                <a:solidFill>
                  <a:schemeClr val="bg1"/>
                </a:solidFill>
                <a:effectLst/>
              </a:defRPr>
            </a:lvl1pPr>
            <a:lvl2pPr marL="342783" indent="0">
              <a:buNone/>
              <a:defRPr sz="1500" b="1"/>
            </a:lvl2pPr>
            <a:lvl3pPr marL="685566" indent="0">
              <a:buNone/>
              <a:defRPr sz="1350" b="1"/>
            </a:lvl3pPr>
            <a:lvl4pPr marL="1028350" indent="0">
              <a:buNone/>
              <a:defRPr sz="1200" b="1"/>
            </a:lvl4pPr>
            <a:lvl5pPr marL="1371134" indent="0">
              <a:buNone/>
              <a:defRPr sz="1200" b="1"/>
            </a:lvl5pPr>
            <a:lvl6pPr marL="1713917" indent="0">
              <a:buNone/>
              <a:defRPr sz="1200" b="1"/>
            </a:lvl6pPr>
            <a:lvl7pPr marL="2056700" indent="0">
              <a:buNone/>
              <a:defRPr sz="1200" b="1"/>
            </a:lvl7pPr>
            <a:lvl8pPr marL="2399483" indent="0">
              <a:buNone/>
              <a:defRPr sz="1200" b="1"/>
            </a:lvl8pPr>
            <a:lvl9pPr marL="2742269"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84634" y="1485900"/>
            <a:ext cx="4212686" cy="3486150"/>
          </a:xfrm>
          <a:prstGeom prst="rect">
            <a:avLst/>
          </a:prstGeom>
        </p:spPr>
        <p:txBody>
          <a:bodyPr/>
          <a:lstStyle>
            <a:lvl1pPr>
              <a:defRPr sz="2100"/>
            </a:lvl1pPr>
            <a:lvl2pPr>
              <a:defRPr sz="18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9356" y="997992"/>
            <a:ext cx="4214341" cy="479822"/>
          </a:xfrm>
          <a:prstGeom prst="rect">
            <a:avLst/>
          </a:prstGeom>
          <a:solidFill>
            <a:srgbClr val="1F497D"/>
          </a:solidFill>
        </p:spPr>
        <p:txBody>
          <a:bodyPr anchor="b">
            <a:normAutofit/>
          </a:bodyPr>
          <a:lstStyle>
            <a:lvl1pPr marL="0" indent="0">
              <a:buNone/>
              <a:defRPr sz="2400" b="1">
                <a:solidFill>
                  <a:schemeClr val="bg1"/>
                </a:solidFill>
                <a:effectLst/>
              </a:defRPr>
            </a:lvl1pPr>
            <a:lvl2pPr marL="342783" indent="0">
              <a:buNone/>
              <a:defRPr sz="1500" b="1"/>
            </a:lvl2pPr>
            <a:lvl3pPr marL="685566" indent="0">
              <a:buNone/>
              <a:defRPr sz="1350" b="1"/>
            </a:lvl3pPr>
            <a:lvl4pPr marL="1028350" indent="0">
              <a:buNone/>
              <a:defRPr sz="1200" b="1"/>
            </a:lvl4pPr>
            <a:lvl5pPr marL="1371134" indent="0">
              <a:buNone/>
              <a:defRPr sz="1200" b="1"/>
            </a:lvl5pPr>
            <a:lvl6pPr marL="1713917" indent="0">
              <a:buNone/>
              <a:defRPr sz="1200" b="1"/>
            </a:lvl6pPr>
            <a:lvl7pPr marL="2056700" indent="0">
              <a:buNone/>
              <a:defRPr sz="1200" b="1"/>
            </a:lvl7pPr>
            <a:lvl8pPr marL="2399483" indent="0">
              <a:buNone/>
              <a:defRPr sz="1200" b="1"/>
            </a:lvl8pPr>
            <a:lvl9pPr marL="2742269"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759356" y="1485900"/>
            <a:ext cx="4214341" cy="3486150"/>
          </a:xfrm>
          <a:prstGeom prst="rect">
            <a:avLst/>
          </a:prstGeom>
        </p:spPr>
        <p:txBody>
          <a:bodyPr/>
          <a:lstStyle>
            <a:lvl1pPr>
              <a:defRPr sz="2100"/>
            </a:lvl1pPr>
            <a:lvl2pPr>
              <a:defRPr sz="18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4104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5687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10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9144000" cy="51435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53" tIns="34277" rIns="68553" bIns="34277" numCol="1" rtlCol="0" anchor="ctr" anchorCtr="0" compatLnSpc="1">
            <a:prstTxWarp prst="textNoShape">
              <a:avLst/>
            </a:prstTxWarp>
          </a:bodyPr>
          <a:lstStyle/>
          <a:p>
            <a:pPr marL="0" marR="0" lvl="0" indent="0" algn="ctr" defTabSz="685341" rtl="0" eaLnBrk="1" fontAlgn="base" latinLnBrk="0" hangingPunct="1">
              <a:lnSpc>
                <a:spcPct val="100000"/>
              </a:lnSpc>
              <a:spcBef>
                <a:spcPct val="0"/>
              </a:spcBef>
              <a:spcAft>
                <a:spcPct val="0"/>
              </a:spcAft>
              <a:buClrTx/>
              <a:buSzTx/>
              <a:buFontTx/>
              <a:buNone/>
              <a:tabLst/>
              <a:defRPr/>
            </a:pPr>
            <a:endParaRPr kumimoji="0" lang="en-US" sz="165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11" name="Rectangle 2"/>
          <p:cNvSpPr>
            <a:spLocks noChangeArrowheads="1"/>
          </p:cNvSpPr>
          <p:nvPr userDrawn="1"/>
        </p:nvSpPr>
        <p:spPr bwMode="auto">
          <a:xfrm>
            <a:off x="397565" y="4470558"/>
            <a:ext cx="8309114" cy="577338"/>
          </a:xfrm>
          <a:prstGeom prst="rect">
            <a:avLst/>
          </a:prstGeom>
          <a:noFill/>
          <a:ln w="9525">
            <a:noFill/>
            <a:miter lim="800000"/>
            <a:headEnd/>
            <a:tailEnd/>
          </a:ln>
        </p:spPr>
        <p:txBody>
          <a:bodyPr wrap="square">
            <a:spAutoFit/>
          </a:bodyPr>
          <a:lstStyle/>
          <a:p>
            <a:pPr marL="0" marR="0" lvl="1" indent="0" algn="l" defTabSz="685566"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white">
                    <a:lumMod val="85000"/>
                  </a:prstClr>
                </a:solidFill>
                <a:effectLst/>
                <a:uLnTx/>
                <a:uFillTx/>
                <a:latin typeface="Calibri"/>
                <a:ea typeface="+mn-ea"/>
                <a:cs typeface="+mn-cs"/>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397565" y="2205088"/>
            <a:ext cx="4104861" cy="1672059"/>
          </a:xfrm>
          <a:prstGeom prst="rect">
            <a:avLst/>
          </a:prstGeom>
        </p:spPr>
      </p:pic>
    </p:spTree>
    <p:extLst>
      <p:ext uri="{BB962C8B-B14F-4D97-AF65-F5344CB8AC3E}">
        <p14:creationId xmlns:p14="http://schemas.microsoft.com/office/powerpoint/2010/main" val="329896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4504940"/>
            <a:ext cx="1359932" cy="290340"/>
          </a:xfrm>
          <a:prstGeom prst="rect">
            <a:avLst/>
          </a:prstGeom>
          <a:noFill/>
          <a:ln>
            <a:noFill/>
          </a:ln>
        </p:spPr>
      </p:pic>
      <p:sp>
        <p:nvSpPr>
          <p:cNvPr id="3" name="Text Placeholder 2"/>
          <p:cNvSpPr>
            <a:spLocks noGrp="1"/>
          </p:cNvSpPr>
          <p:nvPr>
            <p:ph type="body" sz="quarter" idx="13" hasCustomPrompt="1"/>
          </p:nvPr>
        </p:nvSpPr>
        <p:spPr>
          <a:xfrm>
            <a:off x="201978" y="226213"/>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2426798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01978" y="226213"/>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3497534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241819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8287130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30"/>
            <a:ext cx="7395504" cy="1344828"/>
          </a:xfrm>
        </p:spPr>
        <p:txBody>
          <a:bodyPr/>
          <a:lstStyle>
            <a:lvl1pPr>
              <a:defRPr sz="3529" baseline="0"/>
            </a:lvl1pPr>
          </a:lstStyle>
          <a:p>
            <a:r>
              <a:rPr lang="en-US"/>
              <a:t>Click to edit Master title style</a:t>
            </a:r>
            <a:endParaRPr lang="en-US" dirty="0"/>
          </a:p>
        </p:txBody>
      </p:sp>
    </p:spTree>
    <p:extLst>
      <p:ext uri="{BB962C8B-B14F-4D97-AF65-F5344CB8AC3E}">
        <p14:creationId xmlns:p14="http://schemas.microsoft.com/office/powerpoint/2010/main" val="255453228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425544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131493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18" rtl="0" eaLnBrk="1" latinLnBrk="0" hangingPunct="1">
              <a:spcBef>
                <a:spcPct val="20000"/>
              </a:spcBef>
              <a:spcAft>
                <a:spcPts val="1200"/>
              </a:spcAft>
            </a:pPr>
            <a:r>
              <a:rPr lang="en-US"/>
              <a:t>Click to edit Master text styles</a:t>
            </a:r>
          </a:p>
        </p:txBody>
      </p:sp>
      <p:sp>
        <p:nvSpPr>
          <p:cNvPr id="6" name="Text Placeholder 8"/>
          <p:cNvSpPr>
            <a:spLocks noGrp="1"/>
          </p:cNvSpPr>
          <p:nvPr>
            <p:ph type="body" sz="quarter" idx="16" hasCustomPrompt="1"/>
          </p:nvPr>
        </p:nvSpPr>
        <p:spPr>
          <a:xfrm>
            <a:off x="201931" y="218303"/>
            <a:ext cx="8740142" cy="672414"/>
          </a:xfrm>
        </p:spPr>
        <p:txBody>
          <a:bodyPr vert="horz" lIns="182880" tIns="146304" rIns="182880" bIns="146304" rtlCol="0" anchor="t">
            <a:noAutofit/>
          </a:bodyPr>
          <a:lstStyle>
            <a:lvl1pPr marL="0" indent="0"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272568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18"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01930"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36229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80451"/>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a:t>Click to edit Master text styles</a:t>
            </a:r>
          </a:p>
          <a:p>
            <a:pPr marL="0" lvl="1" indent="0" algn="l" defTabSz="672118" rtl="0" eaLnBrk="1" latinLnBrk="0" hangingPunct="1">
              <a:spcBef>
                <a:spcPct val="20000"/>
              </a:spcBef>
              <a:spcAft>
                <a:spcPts val="600"/>
              </a:spcAft>
              <a:buFont typeface="Arial" pitchFamily="34" charset="0"/>
              <a:buNone/>
            </a:pPr>
            <a:r>
              <a:rPr lang="en-US"/>
              <a:t>Second level</a:t>
            </a:r>
          </a:p>
          <a:p>
            <a:pPr marL="0" lvl="2" indent="0" algn="l" defTabSz="672118" rtl="0" eaLnBrk="1" latinLnBrk="0" hangingPunct="1">
              <a:spcBef>
                <a:spcPct val="20000"/>
              </a:spcBef>
              <a:spcAft>
                <a:spcPts val="6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33891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image" Target="../media/image4.png"/><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theme" Target="../theme/theme4.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theme" Target="../theme/theme5.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image" Target="../media/image15.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84" r:id="rId2"/>
    <p:sldLayoutId id="2147483672" r:id="rId3"/>
    <p:sldLayoutId id="2147483688" r:id="rId4"/>
    <p:sldLayoutId id="2147483686" r:id="rId5"/>
    <p:sldLayoutId id="2147483685" r:id="rId6"/>
    <p:sldLayoutId id="2147483689" r:id="rId7"/>
    <p:sldLayoutId id="2147483675" r:id="rId8"/>
    <p:sldLayoutId id="2147483678" r:id="rId9"/>
    <p:sldLayoutId id="2147483671" r:id="rId10"/>
    <p:sldLayoutId id="2147483687" r:id="rId11"/>
    <p:sldLayoutId id="2147483674" r:id="rId12"/>
    <p:sldLayoutId id="2147483679" r:id="rId13"/>
    <p:sldLayoutId id="2147483680" r:id="rId14"/>
    <p:sldLayoutId id="2147483681" r:id="rId15"/>
    <p:sldLayoutId id="2147483682" r:id="rId16"/>
    <p:sldLayoutId id="2147483690" r:id="rId17"/>
    <p:sldLayoutId id="2147483851" r:id="rId18"/>
    <p:sldLayoutId id="2147483852" r:id="rId19"/>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218455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7743788" y="1429810"/>
            <a:ext cx="3160595" cy="300978"/>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255044318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Lst>
  <p:transition>
    <p:fade/>
  </p:transition>
  <p:txStyles>
    <p:titleStyle>
      <a:lvl1pPr algn="l" defTabSz="685635" rtl="0" eaLnBrk="1" latinLnBrk="0" hangingPunct="1">
        <a:lnSpc>
          <a:spcPct val="90000"/>
        </a:lnSpc>
        <a:spcBef>
          <a:spcPct val="0"/>
        </a:spcBef>
        <a:buNone/>
        <a:defRPr lang="en-US" sz="3970" b="0" kern="1200" cap="none" spc="-75" baseline="0" dirty="0" smtClean="0">
          <a:ln w="3175">
            <a:noFill/>
          </a:ln>
          <a:solidFill>
            <a:schemeClr val="bg1"/>
          </a:solidFill>
          <a:effectLst/>
          <a:latin typeface="+mj-lt"/>
          <a:ea typeface="+mn-ea"/>
          <a:cs typeface="Segoe UI" pitchFamily="34" charset="0"/>
        </a:defRPr>
      </a:lvl1pPr>
    </p:titleStyle>
    <p:bodyStyle>
      <a:lvl1pPr marL="252057" marR="0" indent="-252057"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940" kern="1200" spc="0" baseline="0">
          <a:solidFill>
            <a:schemeClr val="bg1"/>
          </a:solidFill>
          <a:latin typeface="+mj-lt"/>
          <a:ea typeface="+mn-ea"/>
          <a:cs typeface="+mn-cs"/>
        </a:defRPr>
      </a:lvl1pPr>
      <a:lvl2pPr marL="429431" marR="0" indent="-177374"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764" kern="1200" spc="0" baseline="0">
          <a:solidFill>
            <a:schemeClr val="bg1"/>
          </a:solidFill>
          <a:latin typeface="+mn-lt"/>
          <a:ea typeface="+mn-ea"/>
          <a:cs typeface="+mn-cs"/>
        </a:defRPr>
      </a:lvl2pPr>
      <a:lvl3pPr marL="588134"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764" kern="1200" spc="0" baseline="0">
          <a:solidFill>
            <a:schemeClr val="bg1"/>
          </a:solidFill>
          <a:latin typeface="+mn-lt"/>
          <a:ea typeface="+mn-ea"/>
          <a:cs typeface="+mn-cs"/>
        </a:defRPr>
      </a:lvl3pPr>
      <a:lvl4pPr marL="756172"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470" kern="1200" spc="0" baseline="0">
          <a:solidFill>
            <a:schemeClr val="bg1"/>
          </a:solidFill>
          <a:latin typeface="+mn-lt"/>
          <a:ea typeface="+mn-ea"/>
          <a:cs typeface="+mn-cs"/>
        </a:defRPr>
      </a:lvl4pPr>
      <a:lvl5pPr marL="924210"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470" kern="1200" spc="0" baseline="0">
          <a:solidFill>
            <a:schemeClr val="bg1"/>
          </a:solidFill>
          <a:latin typeface="+mn-lt"/>
          <a:ea typeface="+mn-ea"/>
          <a:cs typeface="+mn-cs"/>
        </a:defRPr>
      </a:lvl5pPr>
      <a:lvl6pPr marL="1885497"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315"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1133"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951"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635" rtl="0" eaLnBrk="1" latinLnBrk="0" hangingPunct="1">
        <a:defRPr sz="1323" kern="1200">
          <a:solidFill>
            <a:schemeClr val="tx1"/>
          </a:solidFill>
          <a:latin typeface="+mn-lt"/>
          <a:ea typeface="+mn-ea"/>
          <a:cs typeface="+mn-cs"/>
        </a:defRPr>
      </a:lvl1pPr>
      <a:lvl2pPr marL="342818" algn="l" defTabSz="685635" rtl="0" eaLnBrk="1" latinLnBrk="0" hangingPunct="1">
        <a:defRPr sz="1323" kern="1200">
          <a:solidFill>
            <a:schemeClr val="tx1"/>
          </a:solidFill>
          <a:latin typeface="+mn-lt"/>
          <a:ea typeface="+mn-ea"/>
          <a:cs typeface="+mn-cs"/>
        </a:defRPr>
      </a:lvl2pPr>
      <a:lvl3pPr marL="685635" algn="l" defTabSz="685635" rtl="0" eaLnBrk="1" latinLnBrk="0" hangingPunct="1">
        <a:defRPr sz="1323" kern="1200">
          <a:solidFill>
            <a:schemeClr val="tx1"/>
          </a:solidFill>
          <a:latin typeface="+mn-lt"/>
          <a:ea typeface="+mn-ea"/>
          <a:cs typeface="+mn-cs"/>
        </a:defRPr>
      </a:lvl3pPr>
      <a:lvl4pPr marL="1028453" algn="l" defTabSz="685635" rtl="0" eaLnBrk="1" latinLnBrk="0" hangingPunct="1">
        <a:defRPr sz="1323" kern="1200">
          <a:solidFill>
            <a:schemeClr val="tx1"/>
          </a:solidFill>
          <a:latin typeface="+mn-lt"/>
          <a:ea typeface="+mn-ea"/>
          <a:cs typeface="+mn-cs"/>
        </a:defRPr>
      </a:lvl4pPr>
      <a:lvl5pPr marL="1371271" algn="l" defTabSz="685635" rtl="0" eaLnBrk="1" latinLnBrk="0" hangingPunct="1">
        <a:defRPr sz="1323" kern="1200">
          <a:solidFill>
            <a:schemeClr val="tx1"/>
          </a:solidFill>
          <a:latin typeface="+mn-lt"/>
          <a:ea typeface="+mn-ea"/>
          <a:cs typeface="+mn-cs"/>
        </a:defRPr>
      </a:lvl5pPr>
      <a:lvl6pPr marL="1714089" algn="l" defTabSz="685635" rtl="0" eaLnBrk="1" latinLnBrk="0" hangingPunct="1">
        <a:defRPr sz="1323" kern="1200">
          <a:solidFill>
            <a:schemeClr val="tx1"/>
          </a:solidFill>
          <a:latin typeface="+mn-lt"/>
          <a:ea typeface="+mn-ea"/>
          <a:cs typeface="+mn-cs"/>
        </a:defRPr>
      </a:lvl6pPr>
      <a:lvl7pPr marL="2056906" algn="l" defTabSz="685635" rtl="0" eaLnBrk="1" latinLnBrk="0" hangingPunct="1">
        <a:defRPr sz="1323" kern="1200">
          <a:solidFill>
            <a:schemeClr val="tx1"/>
          </a:solidFill>
          <a:latin typeface="+mn-lt"/>
          <a:ea typeface="+mn-ea"/>
          <a:cs typeface="+mn-cs"/>
        </a:defRPr>
      </a:lvl7pPr>
      <a:lvl8pPr marL="2399724" algn="l" defTabSz="685635" rtl="0" eaLnBrk="1" latinLnBrk="0" hangingPunct="1">
        <a:defRPr sz="1323" kern="1200">
          <a:solidFill>
            <a:schemeClr val="tx1"/>
          </a:solidFill>
          <a:latin typeface="+mn-lt"/>
          <a:ea typeface="+mn-ea"/>
          <a:cs typeface="+mn-cs"/>
        </a:defRPr>
      </a:lvl8pPr>
      <a:lvl9pPr marL="2742542" algn="l" defTabSz="685635"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284636" y="136662"/>
            <a:ext cx="8643324" cy="797615"/>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095886084"/>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Lst>
  <p:txStyles>
    <p:titleStyle>
      <a:lvl1pPr algn="l" defTabSz="685566" rtl="0" eaLnBrk="1" latinLnBrk="0" hangingPunct="1">
        <a:lnSpc>
          <a:spcPct val="80000"/>
        </a:lnSpc>
        <a:spcBef>
          <a:spcPct val="0"/>
        </a:spcBef>
        <a:buNone/>
        <a:defRPr sz="33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257087" indent="-257087" algn="l" defTabSz="685566" rtl="0" eaLnBrk="1" latinLnBrk="0" hangingPunct="1">
        <a:spcBef>
          <a:spcPts val="900"/>
        </a:spcBef>
        <a:buFont typeface="Arial" pitchFamily="34" charset="0"/>
        <a:buChar char="•"/>
        <a:defRPr sz="24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557024" indent="-214239" algn="l" defTabSz="685566" rtl="0" eaLnBrk="1" latinLnBrk="0" hangingPunct="1">
        <a:spcBef>
          <a:spcPts val="225"/>
        </a:spcBef>
        <a:spcAft>
          <a:spcPts val="225"/>
        </a:spcAft>
        <a:buFont typeface="Arial" pitchFamily="34" charset="0"/>
        <a:buChar char="–"/>
        <a:defRPr sz="21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56959" indent="-171392" algn="l" defTabSz="685566" rtl="0" eaLnBrk="1" latinLnBrk="0" hangingPunct="1">
        <a:spcBef>
          <a:spcPts val="150"/>
        </a:spcBef>
        <a:spcAft>
          <a:spcPts val="150"/>
        </a:spcAft>
        <a:buFont typeface="Arial" pitchFamily="34" charset="0"/>
        <a:buChar char="•"/>
        <a:defRPr sz="1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199743" indent="-171392" algn="l" defTabSz="685566" rtl="0" eaLnBrk="1" latinLnBrk="0" hangingPunct="1">
        <a:spcBef>
          <a:spcPct val="20000"/>
        </a:spcBef>
        <a:buFont typeface="Arial" pitchFamily="34" charset="0"/>
        <a:buChar char="–"/>
        <a:defRPr sz="15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542525" indent="-171392" algn="l" defTabSz="685566" rtl="0" eaLnBrk="1" latinLnBrk="0" hangingPunct="1">
        <a:spcBef>
          <a:spcPct val="20000"/>
        </a:spcBef>
        <a:buFont typeface="Arial" pitchFamily="34" charset="0"/>
        <a:buChar char="»"/>
        <a:defRPr sz="15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1885309"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092"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875"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659"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66" rtl="0" eaLnBrk="1" latinLnBrk="0" hangingPunct="1">
        <a:defRPr sz="1350" kern="1200">
          <a:solidFill>
            <a:schemeClr val="tx1"/>
          </a:solidFill>
          <a:latin typeface="+mn-lt"/>
          <a:ea typeface="+mn-ea"/>
          <a:cs typeface="+mn-cs"/>
        </a:defRPr>
      </a:lvl1pPr>
      <a:lvl2pPr marL="342783" algn="l" defTabSz="685566" rtl="0" eaLnBrk="1" latinLnBrk="0" hangingPunct="1">
        <a:defRPr sz="1350" kern="1200">
          <a:solidFill>
            <a:schemeClr val="tx1"/>
          </a:solidFill>
          <a:latin typeface="+mn-lt"/>
          <a:ea typeface="+mn-ea"/>
          <a:cs typeface="+mn-cs"/>
        </a:defRPr>
      </a:lvl2pPr>
      <a:lvl3pPr marL="685566" algn="l" defTabSz="685566" rtl="0" eaLnBrk="1" latinLnBrk="0" hangingPunct="1">
        <a:defRPr sz="1350" kern="1200">
          <a:solidFill>
            <a:schemeClr val="tx1"/>
          </a:solidFill>
          <a:latin typeface="+mn-lt"/>
          <a:ea typeface="+mn-ea"/>
          <a:cs typeface="+mn-cs"/>
        </a:defRPr>
      </a:lvl3pPr>
      <a:lvl4pPr marL="1028350" algn="l" defTabSz="685566" rtl="0" eaLnBrk="1" latinLnBrk="0" hangingPunct="1">
        <a:defRPr sz="1350" kern="1200">
          <a:solidFill>
            <a:schemeClr val="tx1"/>
          </a:solidFill>
          <a:latin typeface="+mn-lt"/>
          <a:ea typeface="+mn-ea"/>
          <a:cs typeface="+mn-cs"/>
        </a:defRPr>
      </a:lvl4pPr>
      <a:lvl5pPr marL="1371134" algn="l" defTabSz="685566" rtl="0" eaLnBrk="1" latinLnBrk="0" hangingPunct="1">
        <a:defRPr sz="1350" kern="1200">
          <a:solidFill>
            <a:schemeClr val="tx1"/>
          </a:solidFill>
          <a:latin typeface="+mn-lt"/>
          <a:ea typeface="+mn-ea"/>
          <a:cs typeface="+mn-cs"/>
        </a:defRPr>
      </a:lvl5pPr>
      <a:lvl6pPr marL="1713917" algn="l" defTabSz="685566" rtl="0" eaLnBrk="1" latinLnBrk="0" hangingPunct="1">
        <a:defRPr sz="1350" kern="1200">
          <a:solidFill>
            <a:schemeClr val="tx1"/>
          </a:solidFill>
          <a:latin typeface="+mn-lt"/>
          <a:ea typeface="+mn-ea"/>
          <a:cs typeface="+mn-cs"/>
        </a:defRPr>
      </a:lvl6pPr>
      <a:lvl7pPr marL="2056700" algn="l" defTabSz="685566" rtl="0" eaLnBrk="1" latinLnBrk="0" hangingPunct="1">
        <a:defRPr sz="1350" kern="1200">
          <a:solidFill>
            <a:schemeClr val="tx1"/>
          </a:solidFill>
          <a:latin typeface="+mn-lt"/>
          <a:ea typeface="+mn-ea"/>
          <a:cs typeface="+mn-cs"/>
        </a:defRPr>
      </a:lvl7pPr>
      <a:lvl8pPr marL="2399483" algn="l" defTabSz="685566" rtl="0" eaLnBrk="1" latinLnBrk="0" hangingPunct="1">
        <a:defRPr sz="1350" kern="1200">
          <a:solidFill>
            <a:schemeClr val="tx1"/>
          </a:solidFill>
          <a:latin typeface="+mn-lt"/>
          <a:ea typeface="+mn-ea"/>
          <a:cs typeface="+mn-cs"/>
        </a:defRPr>
      </a:lvl8pPr>
      <a:lvl9pPr marL="2742269" algn="l" defTabSz="685566"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74134556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documentation/articles/resource-manager-supported-services/" TargetMode="External"/><Relationship Id="rId2" Type="http://schemas.openxmlformats.org/officeDocument/2006/relationships/hyperlink" Target="https://azure.microsoft.com/en-us/documentation/articles/resource-group-overview/" TargetMode="External"/><Relationship Id="rId1" Type="http://schemas.openxmlformats.org/officeDocument/2006/relationships/slideLayout" Target="../slideLayouts/slideLayout3.xml"/><Relationship Id="rId4" Type="http://schemas.openxmlformats.org/officeDocument/2006/relationships/hyperlink" Target="https://azure.microsoft.com/en-us/documentation/articles/resource-group-authoring-templat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armviz.io/" TargetMode="External"/><Relationship Id="rId2" Type="http://schemas.openxmlformats.org/officeDocument/2006/relationships/hyperlink" Target="https://github.com/rstropek/Samples/tree/master/ArmWorkshop/02-Docker" TargetMode="External"/><Relationship Id="rId1" Type="http://schemas.openxmlformats.org/officeDocument/2006/relationships/slideLayout" Target="../slideLayouts/slideLayout14.xml"/><Relationship Id="rId4" Type="http://schemas.openxmlformats.org/officeDocument/2006/relationships/hyperlink" Target="https://github.com/Azure/azure-quickstart-templates/tree/master/201-web-app-vm-ds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ure/azure-quickstart-templates/tree/master/201-web-app-vm-dsc" TargetMode="External"/><Relationship Id="rId2" Type="http://schemas.openxmlformats.org/officeDocument/2006/relationships/hyperlink" Target="https://github.com/rstropek/Samples/tree/master/ArmWorkshop/06-sonarqube-docker-ubuntu"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rstropek/Samples.gi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rstropek/Samples/tree/master/ArmWorkshop/04-PaaS-Web-DB"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documentation/articles/resource-group-linked-templates/" TargetMode="External"/><Relationship Id="rId2" Type="http://schemas.openxmlformats.org/officeDocument/2006/relationships/hyperlink" Target="https://azure.microsoft.com/en-us/documentation/articles/resource-group-template-functions/" TargetMode="External"/><Relationship Id="rId1" Type="http://schemas.openxmlformats.org/officeDocument/2006/relationships/slideLayout" Target="../slideLayouts/slideLayout3.xml"/><Relationship Id="rId5" Type="http://schemas.openxmlformats.org/officeDocument/2006/relationships/hyperlink" Target="https://azure.microsoft.com/en-us/documentation/articles/best-practices-resource-manager-design-templates/" TargetMode="External"/><Relationship Id="rId4" Type="http://schemas.openxmlformats.org/officeDocument/2006/relationships/hyperlink" Target="https://azure.microsoft.com/en-us/documentation/articles/resource-group-create-multip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mailto:rainer@timecockpit.com"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resources.azure.com/" TargetMode="External"/><Relationship Id="rId2" Type="http://schemas.openxmlformats.org/officeDocument/2006/relationships/hyperlink" Target="https://github.com/rstropek/Samples/tree/master/ArmWorkshop/01-Simple-Windows-VM"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4"/>
          </p:nvPr>
        </p:nvSpPr>
        <p:spPr/>
        <p:txBody>
          <a:bodyPr/>
          <a:lstStyle/>
          <a:p>
            <a:r>
              <a:rPr lang="de-AT" dirty="0" err="1"/>
              <a:t>DevOps</a:t>
            </a:r>
            <a:r>
              <a:rPr lang="de-AT" dirty="0"/>
              <a:t> Conference</a:t>
            </a:r>
            <a:endParaRPr lang="en-US" dirty="0"/>
          </a:p>
        </p:txBody>
      </p:sp>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p:txBody>
          <a:bodyPr/>
          <a:lstStyle/>
          <a:p>
            <a:r>
              <a:rPr lang="de-AT" dirty="0"/>
              <a:t>ARM</a:t>
            </a:r>
            <a:endParaRPr lang="en-US" dirty="0"/>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a:hlinkClick r:id="rId3"/>
              </a:rPr>
              <a:t>http://www.timecockpit.com</a:t>
            </a:r>
            <a:endParaRPr lang="de-AT"/>
          </a:p>
          <a:p>
            <a:r>
              <a:rPr lang="de-AT">
                <a:hlinkClick r:id="rId4"/>
              </a:rPr>
              <a:t>rainer@timecockpit.com</a:t>
            </a:r>
            <a:endParaRPr lang="de-AT"/>
          </a:p>
          <a:p>
            <a:r>
              <a:rPr lang="de-AT"/>
              <a:t>@rstropek</a:t>
            </a:r>
            <a:endParaRPr lang="en-US" dirty="0"/>
          </a:p>
        </p:txBody>
      </p:sp>
      <p:sp>
        <p:nvSpPr>
          <p:cNvPr id="19" name="Text Placeholder 18"/>
          <p:cNvSpPr>
            <a:spLocks noGrp="1"/>
          </p:cNvSpPr>
          <p:nvPr>
            <p:ph type="body" sz="quarter" idx="25"/>
          </p:nvPr>
        </p:nvSpPr>
        <p:spPr/>
        <p:txBody>
          <a:bodyPr/>
          <a:lstStyle/>
          <a:p>
            <a:r>
              <a:rPr lang="de-AT" sz="1800" dirty="0"/>
              <a:t>Azure </a:t>
            </a:r>
            <a:r>
              <a:rPr lang="de-AT" sz="1800" dirty="0" err="1"/>
              <a:t>Resource</a:t>
            </a:r>
            <a:r>
              <a:rPr lang="de-AT" sz="1800" dirty="0"/>
              <a:t> Manager</a:t>
            </a:r>
            <a:endParaRPr lang="en-US" sz="1800" dirty="0"/>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spTree>
    <p:extLst>
      <p:ext uri="{BB962C8B-B14F-4D97-AF65-F5344CB8AC3E}">
        <p14:creationId xmlns:p14="http://schemas.microsoft.com/office/powerpoint/2010/main" val="25435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Resources</a:t>
            </a:r>
            <a:endParaRPr lang="de-AT" dirty="0"/>
          </a:p>
        </p:txBody>
      </p:sp>
      <p:sp>
        <p:nvSpPr>
          <p:cNvPr id="5" name="Inhaltsplatzhalter 4"/>
          <p:cNvSpPr>
            <a:spLocks noGrp="1"/>
          </p:cNvSpPr>
          <p:nvPr>
            <p:ph sz="quarter" idx="12"/>
          </p:nvPr>
        </p:nvSpPr>
        <p:spPr/>
        <p:txBody>
          <a:bodyPr/>
          <a:lstStyle/>
          <a:p>
            <a:r>
              <a:rPr lang="en-US" dirty="0"/>
              <a:t>Resource Manager Overview</a:t>
            </a:r>
          </a:p>
          <a:p>
            <a:pPr lvl="1"/>
            <a:r>
              <a:rPr lang="en-US" dirty="0">
                <a:hlinkClick r:id="rId2"/>
              </a:rPr>
              <a:t>https://azure.microsoft.com/en-us/documentation/articles/resource-group-overview/</a:t>
            </a:r>
            <a:endParaRPr lang="en-US" dirty="0"/>
          </a:p>
          <a:p>
            <a:r>
              <a:rPr lang="en-US" dirty="0"/>
              <a:t>Supported Services</a:t>
            </a:r>
          </a:p>
          <a:p>
            <a:pPr lvl="1"/>
            <a:r>
              <a:rPr lang="en-US" dirty="0">
                <a:hlinkClick r:id="rId3"/>
              </a:rPr>
              <a:t>https://azure.microsoft.com/en-us/documentation/articles/resource-manager-supported-services/</a:t>
            </a:r>
            <a:endParaRPr lang="en-US" dirty="0"/>
          </a:p>
          <a:p>
            <a:r>
              <a:rPr lang="en-US" dirty="0"/>
              <a:t>Template Language Reference</a:t>
            </a:r>
          </a:p>
          <a:p>
            <a:pPr lvl="1"/>
            <a:r>
              <a:rPr lang="en-US" dirty="0">
                <a:hlinkClick r:id="rId4"/>
              </a:rPr>
              <a:t>https://azure.microsoft.com/en-us/documentation/articles/resource-group-authoring-templates/</a:t>
            </a:r>
            <a:endParaRPr lang="en-US" dirty="0"/>
          </a:p>
          <a:p>
            <a:pPr lvl="1"/>
            <a:endParaRPr lang="en-US" dirty="0"/>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30080980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de-AT" dirty="0"/>
              <a:t>Linux</a:t>
            </a:r>
          </a:p>
        </p:txBody>
      </p:sp>
      <p:sp>
        <p:nvSpPr>
          <p:cNvPr id="3" name="Textplatzhalter 2"/>
          <p:cNvSpPr>
            <a:spLocks noGrp="1"/>
          </p:cNvSpPr>
          <p:nvPr>
            <p:ph type="body" sz="quarter" idx="24"/>
          </p:nvPr>
        </p:nvSpPr>
        <p:spPr/>
        <p:txBody>
          <a:bodyPr/>
          <a:lstStyle/>
          <a:p>
            <a:r>
              <a:rPr lang="de-AT" dirty="0">
                <a:hlinkClick r:id="rId2"/>
              </a:rPr>
              <a:t>02-Docker</a:t>
            </a:r>
            <a:endParaRPr lang="de-AT" dirty="0"/>
          </a:p>
          <a:p>
            <a:pPr lvl="1"/>
            <a:r>
              <a:rPr lang="de-AT" dirty="0"/>
              <a:t>Docker </a:t>
            </a:r>
            <a:r>
              <a:rPr lang="de-AT" dirty="0" err="1"/>
              <a:t>extension</a:t>
            </a:r>
            <a:endParaRPr lang="de-AT" dirty="0"/>
          </a:p>
          <a:p>
            <a:pPr lvl="1"/>
            <a:r>
              <a:rPr lang="de-AT" dirty="0"/>
              <a:t>Custom </a:t>
            </a:r>
            <a:r>
              <a:rPr lang="de-AT" dirty="0" err="1"/>
              <a:t>script</a:t>
            </a:r>
            <a:r>
              <a:rPr lang="de-AT" dirty="0"/>
              <a:t> </a:t>
            </a:r>
            <a:r>
              <a:rPr lang="de-AT" dirty="0" err="1"/>
              <a:t>extension</a:t>
            </a:r>
            <a:endParaRPr lang="de-AT" dirty="0"/>
          </a:p>
          <a:p>
            <a:r>
              <a:rPr lang="de-AT" dirty="0" err="1"/>
              <a:t>Tagging</a:t>
            </a:r>
            <a:endParaRPr lang="de-AT" dirty="0"/>
          </a:p>
          <a:p>
            <a:pPr lvl="1"/>
            <a:r>
              <a:rPr lang="de-AT" dirty="0"/>
              <a:t>Tags in ARM </a:t>
            </a:r>
            <a:r>
              <a:rPr lang="de-AT" dirty="0" err="1"/>
              <a:t>template</a:t>
            </a:r>
            <a:endParaRPr lang="de-AT" dirty="0"/>
          </a:p>
          <a:p>
            <a:pPr lvl="1"/>
            <a:r>
              <a:rPr lang="de-AT" dirty="0"/>
              <a:t>Tags in Azure </a:t>
            </a:r>
            <a:r>
              <a:rPr lang="de-AT" dirty="0" err="1"/>
              <a:t>portal</a:t>
            </a:r>
            <a:endParaRPr lang="de-AT" dirty="0"/>
          </a:p>
          <a:p>
            <a:r>
              <a:rPr lang="de-AT" dirty="0"/>
              <a:t>ARM Visualizer</a:t>
            </a:r>
          </a:p>
          <a:p>
            <a:pPr lvl="1"/>
            <a:r>
              <a:rPr lang="de-AT" dirty="0">
                <a:hlinkClick r:id="rId3"/>
              </a:rPr>
              <a:t>http://armviz.io/</a:t>
            </a:r>
            <a:endParaRPr lang="de-AT" dirty="0"/>
          </a:p>
        </p:txBody>
      </p:sp>
      <p:sp>
        <p:nvSpPr>
          <p:cNvPr id="4" name="Textplatzhalter 3"/>
          <p:cNvSpPr>
            <a:spLocks noGrp="1"/>
          </p:cNvSpPr>
          <p:nvPr>
            <p:ph type="body" sz="quarter" idx="25"/>
          </p:nvPr>
        </p:nvSpPr>
        <p:spPr/>
        <p:txBody>
          <a:bodyPr/>
          <a:lstStyle/>
          <a:p>
            <a:endParaRPr lang="de-AT"/>
          </a:p>
        </p:txBody>
      </p:sp>
      <p:sp>
        <p:nvSpPr>
          <p:cNvPr id="5" name="Textplatzhalter 4"/>
          <p:cNvSpPr>
            <a:spLocks noGrp="1"/>
          </p:cNvSpPr>
          <p:nvPr>
            <p:ph type="body" sz="quarter" idx="26"/>
          </p:nvPr>
        </p:nvSpPr>
        <p:spPr/>
        <p:txBody>
          <a:bodyPr/>
          <a:lstStyle/>
          <a:p>
            <a:r>
              <a:rPr lang="de-AT" dirty="0" err="1"/>
              <a:t>For</a:t>
            </a:r>
            <a:r>
              <a:rPr lang="de-AT" dirty="0"/>
              <a:t> </a:t>
            </a:r>
            <a:r>
              <a:rPr lang="de-AT" dirty="0" err="1"/>
              <a:t>PowerShell</a:t>
            </a:r>
            <a:r>
              <a:rPr lang="de-AT" dirty="0"/>
              <a:t> DSC </a:t>
            </a:r>
            <a:r>
              <a:rPr lang="de-AT" dirty="0" err="1"/>
              <a:t>extension</a:t>
            </a:r>
            <a:r>
              <a:rPr lang="de-AT" dirty="0"/>
              <a:t> </a:t>
            </a:r>
            <a:r>
              <a:rPr lang="de-AT" dirty="0" err="1"/>
              <a:t>see</a:t>
            </a:r>
            <a:r>
              <a:rPr lang="de-AT" dirty="0"/>
              <a:t> </a:t>
            </a:r>
            <a:r>
              <a:rPr lang="de-AT" dirty="0">
                <a:hlinkClick r:id="rId4"/>
              </a:rPr>
              <a:t>https://github.com/Azure/azure-quickstart-templates/tree/master/201-web-app-vm-dsc</a:t>
            </a:r>
            <a:r>
              <a:rPr lang="de-AT" dirty="0"/>
              <a:t> </a:t>
            </a:r>
          </a:p>
        </p:txBody>
      </p:sp>
    </p:spTree>
    <p:extLst>
      <p:ext uri="{BB962C8B-B14F-4D97-AF65-F5344CB8AC3E}">
        <p14:creationId xmlns:p14="http://schemas.microsoft.com/office/powerpoint/2010/main" val="346247951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en-US"/>
              <a:t>Linux</a:t>
            </a:r>
          </a:p>
        </p:txBody>
      </p:sp>
      <p:sp>
        <p:nvSpPr>
          <p:cNvPr id="3" name="Textplatzhalter 2"/>
          <p:cNvSpPr>
            <a:spLocks noGrp="1"/>
          </p:cNvSpPr>
          <p:nvPr>
            <p:ph type="body" sz="quarter" idx="24"/>
          </p:nvPr>
        </p:nvSpPr>
        <p:spPr/>
        <p:txBody>
          <a:bodyPr/>
          <a:lstStyle/>
          <a:p>
            <a:r>
              <a:rPr lang="en-US">
                <a:hlinkClick r:id="rId2"/>
              </a:rPr>
              <a:t>06-SonarQube on Docker</a:t>
            </a:r>
            <a:endParaRPr lang="en-US"/>
          </a:p>
          <a:p>
            <a:pPr lvl="1"/>
            <a:r>
              <a:rPr lang="en-US"/>
              <a:t>Mixing IaaS, Docker and PaaS</a:t>
            </a:r>
          </a:p>
          <a:p>
            <a:pPr lvl="1"/>
            <a:r>
              <a:rPr lang="en-US"/>
              <a:t>ARM Template</a:t>
            </a:r>
          </a:p>
          <a:p>
            <a:r>
              <a:rPr lang="en-US"/>
              <a:t>Azure CLI</a:t>
            </a:r>
          </a:p>
          <a:p>
            <a:pPr lvl="1"/>
            <a:r>
              <a:rPr lang="en-US"/>
              <a:t>Running locally</a:t>
            </a:r>
          </a:p>
          <a:p>
            <a:pPr lvl="1"/>
            <a:r>
              <a:rPr lang="en-US"/>
              <a:t>Running in Azure Portal</a:t>
            </a:r>
          </a:p>
        </p:txBody>
      </p:sp>
      <p:sp>
        <p:nvSpPr>
          <p:cNvPr id="4" name="Textplatzhalter 3"/>
          <p:cNvSpPr>
            <a:spLocks noGrp="1"/>
          </p:cNvSpPr>
          <p:nvPr>
            <p:ph type="body" sz="quarter" idx="25"/>
          </p:nvPr>
        </p:nvSpPr>
        <p:spPr/>
        <p:txBody>
          <a:bodyPr/>
          <a:lstStyle/>
          <a:p>
            <a:endParaRPr lang="en-US"/>
          </a:p>
        </p:txBody>
      </p:sp>
      <p:sp>
        <p:nvSpPr>
          <p:cNvPr id="5" name="Textplatzhalter 4"/>
          <p:cNvSpPr>
            <a:spLocks noGrp="1"/>
          </p:cNvSpPr>
          <p:nvPr>
            <p:ph type="body" sz="quarter" idx="26"/>
          </p:nvPr>
        </p:nvSpPr>
        <p:spPr/>
        <p:txBody>
          <a:bodyPr/>
          <a:lstStyle/>
          <a:p>
            <a:r>
              <a:rPr lang="en-US"/>
              <a:t>For PowerShell DSC extension see </a:t>
            </a:r>
            <a:r>
              <a:rPr lang="en-US">
                <a:hlinkClick r:id="rId3"/>
              </a:rPr>
              <a:t>https://github.com/Azure/azure-quickstart-templates/tree/master/201-web-app-vm-dsc</a:t>
            </a:r>
            <a:r>
              <a:rPr lang="en-US"/>
              <a:t> </a:t>
            </a:r>
          </a:p>
        </p:txBody>
      </p:sp>
    </p:spTree>
    <p:extLst>
      <p:ext uri="{BB962C8B-B14F-4D97-AF65-F5344CB8AC3E}">
        <p14:creationId xmlns:p14="http://schemas.microsoft.com/office/powerpoint/2010/main" val="304242772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dirty="0"/>
              <a:t>Azure CLI 2.0</a:t>
            </a:r>
          </a:p>
        </p:txBody>
      </p:sp>
      <p:sp>
        <p:nvSpPr>
          <p:cNvPr id="7" name="Content Placeholder 6"/>
          <p:cNvSpPr>
            <a:spLocks noGrp="1"/>
          </p:cNvSpPr>
          <p:nvPr>
            <p:ph sz="quarter" idx="22"/>
          </p:nvPr>
        </p:nvSpPr>
        <p:spPr/>
        <p:txBody>
          <a:bodyPr/>
          <a:lstStyle/>
          <a:p>
            <a:r>
              <a:rPr lang="en-US" noProof="1"/>
              <a:t>docker run -it --rm -v azuresdk/azure-cli-python</a:t>
            </a:r>
          </a:p>
          <a:p>
            <a:r>
              <a:rPr lang="en-US" noProof="1"/>
              <a:t>	git clone </a:t>
            </a:r>
            <a:r>
              <a:rPr lang="en-US" noProof="1">
                <a:hlinkClick r:id="rId2"/>
              </a:rPr>
              <a:t>https://github.com/rstropek/Samples.git</a:t>
            </a:r>
            <a:endParaRPr lang="en-US" noProof="1"/>
          </a:p>
          <a:p>
            <a:endParaRPr lang="en-US" noProof="1"/>
          </a:p>
          <a:p>
            <a:r>
              <a:rPr lang="en-US" noProof="1"/>
              <a:t>	az login</a:t>
            </a:r>
          </a:p>
          <a:p>
            <a:r>
              <a:rPr lang="en-US" noProof="1"/>
              <a:t>	az account list | \</a:t>
            </a:r>
          </a:p>
          <a:p>
            <a:r>
              <a:rPr lang="en-US" noProof="1"/>
              <a:t>		jq '.[] | select(.name | startswith("MVP")) | .name'</a:t>
            </a:r>
          </a:p>
          <a:p>
            <a:r>
              <a:rPr lang="en-US" noProof="1"/>
              <a:t>	az account set --subscription "..."</a:t>
            </a:r>
          </a:p>
          <a:p>
            <a:r>
              <a:rPr lang="en-US" noProof="1"/>
              <a:t>	</a:t>
            </a:r>
          </a:p>
          <a:p>
            <a:r>
              <a:rPr lang="en-US" noProof="1"/>
              <a:t>	az group create --name RehDOCLt17 --location "North Europe"</a:t>
            </a:r>
          </a:p>
          <a:p>
            <a:endParaRPr lang="en-US" noProof="1"/>
          </a:p>
          <a:p>
            <a:r>
              <a:rPr lang="en-US" noProof="1"/>
              <a:t>	az vm image list -o table</a:t>
            </a:r>
          </a:p>
          <a:p>
            <a:r>
              <a:rPr lang="en-US" noProof="1"/>
              <a:t>	az group deployment create --name Deployment \</a:t>
            </a:r>
          </a:p>
          <a:p>
            <a:r>
              <a:rPr lang="en-US" noProof="1"/>
              <a:t>		--resource-group RehDOCLt17 \</a:t>
            </a:r>
          </a:p>
          <a:p>
            <a:r>
              <a:rPr lang="en-US" noProof="1"/>
              <a:t>		--template-file azuredeploy.json \</a:t>
            </a:r>
          </a:p>
          <a:p>
            <a:r>
              <a:rPr lang="en-US" noProof="1"/>
              <a:t>		--parameters @./azuredeploy.parameters.json</a:t>
            </a:r>
          </a:p>
        </p:txBody>
      </p:sp>
      <p:sp>
        <p:nvSpPr>
          <p:cNvPr id="8" name="Text Placeholder 7"/>
          <p:cNvSpPr>
            <a:spLocks noGrp="1"/>
          </p:cNvSpPr>
          <p:nvPr>
            <p:ph type="body" sz="quarter" idx="23"/>
          </p:nvPr>
        </p:nvSpPr>
        <p:spPr/>
        <p:txBody>
          <a:bodyPr/>
          <a:lstStyle/>
          <a:p>
            <a:endParaRPr lang="de-AT"/>
          </a:p>
        </p:txBody>
      </p:sp>
      <p:sp>
        <p:nvSpPr>
          <p:cNvPr id="9" name="Text Placeholder 8"/>
          <p:cNvSpPr>
            <a:spLocks noGrp="1"/>
          </p:cNvSpPr>
          <p:nvPr>
            <p:ph type="body" sz="quarter" idx="24"/>
          </p:nvPr>
        </p:nvSpPr>
        <p:spPr/>
        <p:txBody>
          <a:bodyPr/>
          <a:lstStyle/>
          <a:p>
            <a:endParaRPr lang="de-AT"/>
          </a:p>
        </p:txBody>
      </p:sp>
      <p:sp>
        <p:nvSpPr>
          <p:cNvPr id="10" name="Text Placeholder 9"/>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25468560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Support for IaaS and PaaS</a:t>
            </a:r>
            <a:endParaRPr lang="de-AT" dirty="0"/>
          </a:p>
        </p:txBody>
      </p:sp>
      <p:sp>
        <p:nvSpPr>
          <p:cNvPr id="5" name="Inhaltsplatzhalter 4"/>
          <p:cNvSpPr>
            <a:spLocks noGrp="1"/>
          </p:cNvSpPr>
          <p:nvPr>
            <p:ph sz="quarter" idx="12"/>
          </p:nvPr>
        </p:nvSpPr>
        <p:spPr/>
        <p:txBody>
          <a:bodyPr/>
          <a:lstStyle/>
          <a:p>
            <a:r>
              <a:rPr lang="en-US" dirty="0"/>
              <a:t>Support for IaaS</a:t>
            </a:r>
          </a:p>
          <a:p>
            <a:pPr lvl="1"/>
            <a:r>
              <a:rPr lang="en-US" dirty="0"/>
              <a:t>Incl. Networking</a:t>
            </a:r>
          </a:p>
          <a:p>
            <a:r>
              <a:rPr lang="en-US" dirty="0"/>
              <a:t>Support for PaaS</a:t>
            </a:r>
          </a:p>
          <a:p>
            <a:r>
              <a:rPr lang="en-US" dirty="0"/>
              <a:t>Mixed environments</a:t>
            </a:r>
          </a:p>
          <a:p>
            <a:pPr lvl="1"/>
            <a:r>
              <a:rPr lang="en-US" dirty="0"/>
              <a:t>E.g. web app in IaaS, SQL DB in PaaS</a:t>
            </a:r>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73866808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de-AT" dirty="0" err="1"/>
              <a:t>PaaS</a:t>
            </a:r>
            <a:endParaRPr lang="de-AT" dirty="0"/>
          </a:p>
        </p:txBody>
      </p:sp>
      <p:sp>
        <p:nvSpPr>
          <p:cNvPr id="3" name="Textplatzhalter 2"/>
          <p:cNvSpPr>
            <a:spLocks noGrp="1"/>
          </p:cNvSpPr>
          <p:nvPr>
            <p:ph type="body" sz="quarter" idx="24"/>
          </p:nvPr>
        </p:nvSpPr>
        <p:spPr/>
        <p:txBody>
          <a:bodyPr/>
          <a:lstStyle/>
          <a:p>
            <a:r>
              <a:rPr lang="de-AT" dirty="0">
                <a:hlinkClick r:id="rId2"/>
              </a:rPr>
              <a:t>04-PaaS-Web-DB</a:t>
            </a:r>
            <a:endParaRPr lang="de-AT" dirty="0"/>
          </a:p>
          <a:p>
            <a:pPr lvl="1"/>
            <a:r>
              <a:rPr lang="de-AT" dirty="0"/>
              <a:t>Azure SQL DB </a:t>
            </a:r>
            <a:r>
              <a:rPr lang="de-AT" dirty="0" err="1"/>
              <a:t>with</a:t>
            </a:r>
            <a:r>
              <a:rPr lang="de-AT" dirty="0"/>
              <a:t> Firewall</a:t>
            </a:r>
          </a:p>
          <a:p>
            <a:pPr lvl="1"/>
            <a:r>
              <a:rPr lang="de-AT" dirty="0"/>
              <a:t>Azure App Service</a:t>
            </a:r>
          </a:p>
          <a:p>
            <a:r>
              <a:rPr lang="de-AT" dirty="0" err="1"/>
              <a:t>PaaS</a:t>
            </a:r>
            <a:r>
              <a:rPr lang="de-AT" dirty="0"/>
              <a:t> </a:t>
            </a:r>
            <a:r>
              <a:rPr lang="de-AT" dirty="0" err="1"/>
              <a:t>advantages</a:t>
            </a:r>
            <a:endParaRPr lang="de-AT" dirty="0"/>
          </a:p>
          <a:p>
            <a:pPr lvl="1"/>
            <a:r>
              <a:rPr lang="de-AT" dirty="0"/>
              <a:t>Portal: </a:t>
            </a:r>
            <a:r>
              <a:rPr lang="de-AT" dirty="0" err="1"/>
              <a:t>Scaling</a:t>
            </a:r>
            <a:r>
              <a:rPr lang="de-AT" dirty="0"/>
              <a:t> &amp; Management</a:t>
            </a:r>
          </a:p>
          <a:p>
            <a:pPr lvl="1"/>
            <a:r>
              <a:rPr lang="de-AT" dirty="0" err="1"/>
              <a:t>Scale</a:t>
            </a:r>
            <a:r>
              <a:rPr lang="de-AT" dirty="0"/>
              <a:t> via ARM </a:t>
            </a:r>
            <a:r>
              <a:rPr lang="de-AT" dirty="0" err="1"/>
              <a:t>template</a:t>
            </a:r>
            <a:endParaRPr lang="de-AT" dirty="0"/>
          </a:p>
        </p:txBody>
      </p:sp>
      <p:sp>
        <p:nvSpPr>
          <p:cNvPr id="4" name="Textplatzhalter 3"/>
          <p:cNvSpPr>
            <a:spLocks noGrp="1"/>
          </p:cNvSpPr>
          <p:nvPr>
            <p:ph type="body" sz="quarter" idx="25"/>
          </p:nvPr>
        </p:nvSpPr>
        <p:spPr/>
        <p:txBody>
          <a:bodyPr/>
          <a:lstStyle/>
          <a:p>
            <a:endParaRPr lang="de-AT"/>
          </a:p>
        </p:txBody>
      </p:sp>
      <p:sp>
        <p:nvSpPr>
          <p:cNvPr id="5" name="Textplatzhalter 4"/>
          <p:cNvSpPr>
            <a:spLocks noGrp="1"/>
          </p:cNvSpPr>
          <p:nvPr>
            <p:ph type="body" sz="quarter" idx="26"/>
          </p:nvPr>
        </p:nvSpPr>
        <p:spPr/>
        <p:txBody>
          <a:bodyPr/>
          <a:lstStyle/>
          <a:p>
            <a:endParaRPr lang="de-AT" dirty="0"/>
          </a:p>
        </p:txBody>
      </p:sp>
    </p:spTree>
    <p:extLst>
      <p:ext uri="{BB962C8B-B14F-4D97-AF65-F5344CB8AC3E}">
        <p14:creationId xmlns:p14="http://schemas.microsoft.com/office/powerpoint/2010/main" val="4151569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Advanced Concepts, Resources</a:t>
            </a:r>
            <a:endParaRPr lang="de-AT" dirty="0"/>
          </a:p>
        </p:txBody>
      </p:sp>
      <p:sp>
        <p:nvSpPr>
          <p:cNvPr id="5" name="Inhaltsplatzhalter 4"/>
          <p:cNvSpPr>
            <a:spLocks noGrp="1"/>
          </p:cNvSpPr>
          <p:nvPr>
            <p:ph sz="quarter" idx="12"/>
          </p:nvPr>
        </p:nvSpPr>
        <p:spPr/>
        <p:txBody>
          <a:bodyPr/>
          <a:lstStyle/>
          <a:p>
            <a:r>
              <a:rPr lang="en-US" sz="2000" dirty="0"/>
              <a:t>Template functions</a:t>
            </a:r>
          </a:p>
          <a:p>
            <a:pPr lvl="1"/>
            <a:r>
              <a:rPr lang="en-US" sz="1400" dirty="0"/>
              <a:t>E.g. string functions, numeric functions, array functions, deployment values, etc.</a:t>
            </a:r>
          </a:p>
          <a:p>
            <a:pPr lvl="1"/>
            <a:r>
              <a:rPr lang="en-US" sz="1400" dirty="0">
                <a:hlinkClick r:id="rId2"/>
              </a:rPr>
              <a:t>https://azure.microsoft.com/en-us/documentation/articles/resource-group-template-functions/</a:t>
            </a:r>
            <a:endParaRPr lang="en-US" sz="1400" dirty="0"/>
          </a:p>
          <a:p>
            <a:r>
              <a:rPr lang="en-US" sz="2000" dirty="0"/>
              <a:t>Template linking</a:t>
            </a:r>
          </a:p>
          <a:p>
            <a:pPr lvl="1"/>
            <a:r>
              <a:rPr lang="en-US" sz="1400" dirty="0">
                <a:hlinkClick r:id="rId3"/>
              </a:rPr>
              <a:t>https://azure.microsoft.com/en-us/documentation/articles/resource-group-linked-templates/</a:t>
            </a:r>
            <a:endParaRPr lang="en-US" sz="1400" dirty="0"/>
          </a:p>
          <a:p>
            <a:r>
              <a:rPr lang="en-US" sz="2000" dirty="0"/>
              <a:t>Creating multiple instances</a:t>
            </a:r>
          </a:p>
          <a:p>
            <a:pPr lvl="1"/>
            <a:r>
              <a:rPr lang="en-US" sz="1400" dirty="0">
                <a:hlinkClick r:id="rId4"/>
              </a:rPr>
              <a:t>https://azure.microsoft.com/en-us/documentation/articles/resource-group-create-multiple/</a:t>
            </a:r>
            <a:endParaRPr lang="en-US" sz="1400" dirty="0"/>
          </a:p>
          <a:p>
            <a:r>
              <a:rPr lang="en-US" sz="2000" dirty="0"/>
              <a:t>Best Practices</a:t>
            </a:r>
          </a:p>
          <a:p>
            <a:pPr lvl="1"/>
            <a:r>
              <a:rPr lang="en-US" sz="1400" dirty="0">
                <a:hlinkClick r:id="rId5"/>
              </a:rPr>
              <a:t>https://azure.microsoft.com/en-us/documentation/articles/best-practices-resource-manager-design-templates/</a:t>
            </a:r>
            <a:endParaRPr lang="en-US" sz="1400" dirty="0"/>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82851287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t>Summary</a:t>
            </a:r>
            <a:endParaRPr lang="de-AT" dirty="0"/>
          </a:p>
        </p:txBody>
      </p:sp>
      <p:sp>
        <p:nvSpPr>
          <p:cNvPr id="5" name="Inhaltsplatzhalter 4"/>
          <p:cNvSpPr>
            <a:spLocks noGrp="1"/>
          </p:cNvSpPr>
          <p:nvPr>
            <p:ph sz="quarter" idx="12"/>
          </p:nvPr>
        </p:nvSpPr>
        <p:spPr/>
        <p:txBody>
          <a:bodyPr/>
          <a:lstStyle/>
          <a:p>
            <a:r>
              <a:rPr lang="en-US"/>
              <a:t>Infrastructure is code</a:t>
            </a:r>
          </a:p>
          <a:p>
            <a:r>
              <a:rPr lang="en-US" dirty="0"/>
              <a:t>ARM makes Azure ready for large-scale</a:t>
            </a:r>
          </a:p>
          <a:p>
            <a:pPr lvl="1"/>
            <a:r>
              <a:rPr lang="en-US" dirty="0"/>
              <a:t>Number of resources, regions, etc.</a:t>
            </a:r>
          </a:p>
          <a:p>
            <a:r>
              <a:rPr lang="en-US" dirty="0"/>
              <a:t>ARM makes management easier</a:t>
            </a:r>
          </a:p>
          <a:p>
            <a:pPr lvl="1"/>
            <a:r>
              <a:rPr lang="en-US" dirty="0"/>
              <a:t>E.g. </a:t>
            </a:r>
            <a:r>
              <a:rPr lang="en-US" dirty="0" err="1"/>
              <a:t>idempotency</a:t>
            </a:r>
            <a:r>
              <a:rPr lang="en-US" dirty="0"/>
              <a:t>, tags, access control</a:t>
            </a:r>
          </a:p>
          <a:p>
            <a:r>
              <a:rPr lang="en-US" dirty="0"/>
              <a:t>ARM is cross-platform</a:t>
            </a:r>
          </a:p>
          <a:p>
            <a:pPr lvl="1"/>
            <a:r>
              <a:rPr lang="en-US" dirty="0"/>
              <a:t>PowerShell, Azure CLI, or REST</a:t>
            </a:r>
          </a:p>
          <a:p>
            <a:pPr lvl="1"/>
            <a:r>
              <a:rPr lang="en-US" dirty="0"/>
              <a:t>Create Linux and Windows resources</a:t>
            </a:r>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53297669"/>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4"/>
          </p:nvPr>
        </p:nvSpPr>
        <p:spPr>
          <a:xfrm>
            <a:off x="1141413" y="339725"/>
            <a:ext cx="7751762" cy="685800"/>
          </a:xfrm>
        </p:spPr>
        <p:txBody>
          <a:bodyPr/>
          <a:lstStyle/>
          <a:p>
            <a:r>
              <a:rPr lang="de-AT" dirty="0" err="1"/>
              <a:t>DevOps</a:t>
            </a:r>
            <a:r>
              <a:rPr lang="de-AT" dirty="0"/>
              <a:t> Conference</a:t>
            </a:r>
            <a:endParaRPr lang="en-US" dirty="0"/>
          </a:p>
        </p:txBody>
      </p:sp>
      <p:pic>
        <p:nvPicPr>
          <p:cNvPr id="24"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sz="quarter" idx="12"/>
          </p:nvPr>
        </p:nvSpPr>
        <p:spPr/>
        <p:txBody>
          <a:bodyPr/>
          <a:lstStyle/>
          <a:p>
            <a:r>
              <a:rPr lang="en-US"/>
              <a:t>Rainer Stropek</a:t>
            </a:r>
          </a:p>
        </p:txBody>
      </p:sp>
      <p:sp>
        <p:nvSpPr>
          <p:cNvPr id="4" name="Text Placeholder 3"/>
          <p:cNvSpPr>
            <a:spLocks noGrp="1"/>
          </p:cNvSpPr>
          <p:nvPr>
            <p:ph type="body" sz="quarter" idx="13"/>
          </p:nvPr>
        </p:nvSpPr>
        <p:spPr/>
        <p:txBody>
          <a:bodyPr/>
          <a:lstStyle/>
          <a:p>
            <a:r>
              <a:rPr lang="en-US"/>
              <a:t>software architects gmbh</a:t>
            </a:r>
          </a:p>
        </p:txBody>
      </p:sp>
      <p:sp>
        <p:nvSpPr>
          <p:cNvPr id="18" name="Text Placeholder 17"/>
          <p:cNvSpPr>
            <a:spLocks noGrp="1"/>
          </p:cNvSpPr>
          <p:nvPr>
            <p:ph type="body" sz="quarter" idx="15"/>
          </p:nvPr>
        </p:nvSpPr>
        <p:spPr/>
        <p:txBody>
          <a:bodyPr/>
          <a:lstStyle/>
          <a:p>
            <a:r>
              <a:rPr lang="en-US"/>
              <a:t>rainer@timecockpit.com</a:t>
            </a:r>
            <a:br>
              <a:rPr lang="en-US"/>
            </a:br>
            <a:r>
              <a:rPr lang="en-US"/>
              <a:t>http://www.timecockpit.com</a:t>
            </a:r>
            <a:br>
              <a:rPr lang="en-US"/>
            </a:br>
            <a:r>
              <a:rPr lang="en-US"/>
              <a:t>@rstropek</a:t>
            </a:r>
          </a:p>
        </p:txBody>
      </p:sp>
      <p:sp>
        <p:nvSpPr>
          <p:cNvPr id="10" name="Text Placeholder 9"/>
          <p:cNvSpPr>
            <a:spLocks noGrp="1"/>
          </p:cNvSpPr>
          <p:nvPr>
            <p:ph type="body" sz="quarter" idx="25"/>
          </p:nvPr>
        </p:nvSpPr>
        <p:spPr>
          <a:xfrm>
            <a:off x="1144588" y="3135313"/>
            <a:ext cx="3789362" cy="366712"/>
          </a:xfrm>
        </p:spPr>
        <p:txBody>
          <a:bodyPr/>
          <a:lstStyle/>
          <a:p>
            <a:r>
              <a:rPr lang="en-US" dirty="0"/>
              <a:t>Thank your for coming!</a:t>
            </a:r>
          </a:p>
        </p:txBody>
      </p:sp>
      <p:sp>
        <p:nvSpPr>
          <p:cNvPr id="22" name="Content Placeholder 21"/>
          <p:cNvSpPr>
            <a:spLocks noGrp="1"/>
          </p:cNvSpPr>
          <p:nvPr>
            <p:ph sz="quarter" idx="26"/>
          </p:nvPr>
        </p:nvSpPr>
        <p:spPr>
          <a:xfrm>
            <a:off x="5218113" y="2338388"/>
            <a:ext cx="793750" cy="796925"/>
          </a:xfrm>
        </p:spPr>
        <p:txBody>
          <a:bodyPr/>
          <a:lstStyle/>
          <a:p>
            <a:r>
              <a:rPr lang="en-US"/>
              <a:t>Mail</a:t>
            </a:r>
            <a:br>
              <a:rPr lang="en-US"/>
            </a:br>
            <a:r>
              <a:rPr lang="en-US"/>
              <a:t>Web</a:t>
            </a:r>
            <a:br>
              <a:rPr lang="en-US"/>
            </a:br>
            <a:r>
              <a:rPr lang="en-US"/>
              <a:t>Twitter</a:t>
            </a:r>
          </a:p>
        </p:txBody>
      </p:sp>
    </p:spTree>
    <p:extLst>
      <p:ext uri="{BB962C8B-B14F-4D97-AF65-F5344CB8AC3E}">
        <p14:creationId xmlns:p14="http://schemas.microsoft.com/office/powerpoint/2010/main" val="408872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Your Host</a:t>
            </a:r>
          </a:p>
        </p:txBody>
      </p:sp>
      <p:sp>
        <p:nvSpPr>
          <p:cNvPr id="3" name="Inhaltsplatzhalter 2"/>
          <p:cNvSpPr>
            <a:spLocks noGrp="1"/>
          </p:cNvSpPr>
          <p:nvPr>
            <p:ph sz="quarter" idx="12"/>
          </p:nvPr>
        </p:nvSpPr>
        <p:spPr/>
        <p:txBody>
          <a:bodyPr/>
          <a:lstStyle/>
          <a:p>
            <a:r>
              <a:rPr lang="en-US" dirty="0"/>
              <a:t>Rainer Stropek</a:t>
            </a:r>
          </a:p>
          <a:p>
            <a:pPr lvl="1"/>
            <a:r>
              <a:rPr lang="en-US" dirty="0"/>
              <a:t>Developer, Entrepreneur</a:t>
            </a:r>
          </a:p>
          <a:p>
            <a:pPr lvl="1"/>
            <a:r>
              <a:rPr lang="en-US" dirty="0"/>
              <a:t>MVP Microsoft Azure</a:t>
            </a:r>
          </a:p>
          <a:p>
            <a:pPr lvl="1"/>
            <a:r>
              <a:rPr lang="en-US" dirty="0"/>
              <a:t>MVP Development Technologies</a:t>
            </a:r>
          </a:p>
          <a:p>
            <a:pPr lvl="1"/>
            <a:r>
              <a:rPr lang="en-US" dirty="0"/>
              <a:t>MS Regional Director</a:t>
            </a:r>
          </a:p>
          <a:p>
            <a:pPr lvl="1"/>
            <a:r>
              <a:rPr lang="en-US" dirty="0"/>
              <a:t>Senior Consultant IT-Visions</a:t>
            </a:r>
          </a:p>
          <a:p>
            <a:r>
              <a:rPr lang="en-US" dirty="0"/>
              <a:t>Contact</a:t>
            </a:r>
          </a:p>
          <a:p>
            <a:pPr lvl="1"/>
            <a:r>
              <a:rPr lang="en-US" dirty="0"/>
              <a:t>software architects </a:t>
            </a:r>
            <a:r>
              <a:rPr lang="en-US" dirty="0" err="1"/>
              <a:t>gmbh</a:t>
            </a:r>
            <a:br>
              <a:rPr lang="en-US" dirty="0"/>
            </a:br>
            <a:r>
              <a:rPr lang="en-US" dirty="0">
                <a:hlinkClick r:id="rId2"/>
              </a:rPr>
              <a:t>rainer@timecockpit.com</a:t>
            </a:r>
            <a:br>
              <a:rPr lang="en-US" dirty="0"/>
            </a:br>
            <a:r>
              <a:rPr lang="en-US" dirty="0"/>
              <a:t>Twitter: @</a:t>
            </a:r>
            <a:r>
              <a:rPr lang="en-US" dirty="0" err="1"/>
              <a:t>rstropek</a:t>
            </a:r>
            <a:endParaRPr lang="en-US" dirty="0"/>
          </a:p>
        </p:txBody>
      </p:sp>
      <p:pic>
        <p:nvPicPr>
          <p:cNvPr id="16" name="Inhaltsplatzhalter 15"/>
          <p:cNvPicPr>
            <a:picLocks noGrp="1" noChangeAspect="1"/>
          </p:cNvPicPr>
          <p:nvPr>
            <p:ph sz="quarter" idx="13"/>
          </p:nvPr>
        </p:nvPicPr>
        <p:blipFill>
          <a:blip r:embed="rId3" cstate="email">
            <a:extLst>
              <a:ext uri="{28A0092B-C50C-407E-A947-70E740481C1C}">
                <a14:useLocalDpi xmlns:a14="http://schemas.microsoft.com/office/drawing/2010/main" val="0"/>
              </a:ext>
            </a:extLst>
          </a:blip>
          <a:stretch>
            <a:fillRect/>
          </a:stretch>
        </p:blipFill>
        <p:spPr>
          <a:xfrm>
            <a:off x="5076131" y="1275607"/>
            <a:ext cx="3240285" cy="2160190"/>
          </a:xfrm>
        </p:spPr>
      </p:pic>
      <p:sp>
        <p:nvSpPr>
          <p:cNvPr id="20" name="Textplatzhalter 19"/>
          <p:cNvSpPr>
            <a:spLocks noGrp="1"/>
          </p:cNvSpPr>
          <p:nvPr>
            <p:ph type="body" sz="quarter" idx="23"/>
          </p:nvPr>
        </p:nvSpPr>
        <p:spPr/>
        <p:txBody>
          <a:bodyPr/>
          <a:lstStyle/>
          <a:p>
            <a:endParaRPr lang="en-US"/>
          </a:p>
        </p:txBody>
      </p:sp>
      <p:sp>
        <p:nvSpPr>
          <p:cNvPr id="21" name="Textplatzhalter 20"/>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0041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800"/>
              <a:t>Azure Resource Manager</a:t>
            </a:r>
          </a:p>
        </p:txBody>
      </p:sp>
      <p:sp>
        <p:nvSpPr>
          <p:cNvPr id="3" name="Textplatzhalter 2"/>
          <p:cNvSpPr>
            <a:spLocks noGrp="1"/>
          </p:cNvSpPr>
          <p:nvPr>
            <p:ph type="body" sz="quarter" idx="25"/>
          </p:nvPr>
        </p:nvSpPr>
        <p:spPr/>
        <p:txBody>
          <a:bodyPr/>
          <a:lstStyle/>
          <a:p>
            <a:r>
              <a:rPr lang="en-US"/>
              <a:t>Why do we need ARM?</a:t>
            </a:r>
          </a:p>
        </p:txBody>
      </p:sp>
    </p:spTree>
    <p:extLst>
      <p:ext uri="{BB962C8B-B14F-4D97-AF65-F5344CB8AC3E}">
        <p14:creationId xmlns:p14="http://schemas.microsoft.com/office/powerpoint/2010/main" val="185497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In the Early Days…</a:t>
            </a:r>
            <a:endParaRPr lang="de-AT" dirty="0"/>
          </a:p>
        </p:txBody>
      </p:sp>
      <p:sp>
        <p:nvSpPr>
          <p:cNvPr id="3" name="Inhaltsplatzhalter 2"/>
          <p:cNvSpPr>
            <a:spLocks noGrp="1"/>
          </p:cNvSpPr>
          <p:nvPr>
            <p:ph sz="quarter" idx="12"/>
          </p:nvPr>
        </p:nvSpPr>
        <p:spPr/>
        <p:txBody>
          <a:bodyPr/>
          <a:lstStyle/>
          <a:p>
            <a:r>
              <a:rPr lang="en-US" sz="2000" i="1" dirty="0">
                <a:solidFill>
                  <a:schemeClr val="accent2"/>
                </a:solidFill>
              </a:rPr>
              <a:t>Azure Service Management API</a:t>
            </a:r>
            <a:r>
              <a:rPr lang="en-US" sz="2000" dirty="0">
                <a:solidFill>
                  <a:schemeClr val="accent2"/>
                </a:solidFill>
              </a:rPr>
              <a:t> </a:t>
            </a:r>
            <a:r>
              <a:rPr lang="en-US" sz="2000" dirty="0"/>
              <a:t>was the version 1 that provided programmatic access for functionality in the Azure platform</a:t>
            </a:r>
          </a:p>
          <a:p>
            <a:pPr>
              <a:spcBef>
                <a:spcPts val="600"/>
              </a:spcBef>
            </a:pPr>
            <a:r>
              <a:rPr lang="en-US" sz="2000" dirty="0"/>
              <a:t>Very </a:t>
            </a:r>
            <a:r>
              <a:rPr lang="en-US" sz="2000" dirty="0">
                <a:solidFill>
                  <a:schemeClr val="accent2"/>
                </a:solidFill>
              </a:rPr>
              <a:t>limited functionality</a:t>
            </a:r>
          </a:p>
          <a:p>
            <a:pPr lvl="1"/>
            <a:r>
              <a:rPr lang="en-US" sz="1200" dirty="0"/>
              <a:t>Examples: ASM can be used to configure Cloud Services, Storage accounts, Virtual Networks</a:t>
            </a:r>
          </a:p>
          <a:p>
            <a:pPr lvl="1"/>
            <a:r>
              <a:rPr lang="en-US" sz="1200" dirty="0"/>
              <a:t>No way to target multi-region or multi-service in a single script</a:t>
            </a:r>
          </a:p>
          <a:p>
            <a:pPr>
              <a:spcBef>
                <a:spcPts val="600"/>
              </a:spcBef>
            </a:pPr>
            <a:r>
              <a:rPr lang="en-US" dirty="0">
                <a:solidFill>
                  <a:schemeClr val="accent2"/>
                </a:solidFill>
              </a:rPr>
              <a:t>No consistency </a:t>
            </a:r>
            <a:r>
              <a:rPr lang="en-US" dirty="0"/>
              <a:t>in the API exposed by services</a:t>
            </a:r>
          </a:p>
          <a:p>
            <a:pPr lvl="1"/>
            <a:r>
              <a:rPr lang="en-US" sz="1200" dirty="0"/>
              <a:t>XML, some used JSON</a:t>
            </a:r>
          </a:p>
          <a:p>
            <a:pPr>
              <a:spcBef>
                <a:spcPts val="600"/>
              </a:spcBef>
            </a:pPr>
            <a:r>
              <a:rPr lang="en-US" dirty="0">
                <a:solidFill>
                  <a:schemeClr val="accent2"/>
                </a:solidFill>
              </a:rPr>
              <a:t>Limited access control</a:t>
            </a:r>
            <a:endParaRPr lang="en-US" dirty="0"/>
          </a:p>
          <a:p>
            <a:pPr lvl="1"/>
            <a:r>
              <a:rPr lang="en-US" sz="1200" dirty="0"/>
              <a:t>Subscription co-administrator for providing user access</a:t>
            </a:r>
          </a:p>
          <a:p>
            <a:pPr>
              <a:spcBef>
                <a:spcPts val="600"/>
              </a:spcBef>
            </a:pPr>
            <a:r>
              <a:rPr lang="en-US" dirty="0">
                <a:solidFill>
                  <a:schemeClr val="accent2"/>
                </a:solidFill>
              </a:rPr>
              <a:t>Limited auditing available </a:t>
            </a:r>
            <a:r>
              <a:rPr lang="en-US" dirty="0"/>
              <a:t>from the portal</a:t>
            </a:r>
          </a:p>
          <a:p>
            <a:pPr>
              <a:spcBef>
                <a:spcPts val="600"/>
              </a:spcBef>
            </a:pPr>
            <a:r>
              <a:rPr lang="en-US" dirty="0"/>
              <a:t>Hard to organize </a:t>
            </a:r>
            <a:r>
              <a:rPr lang="en-US" dirty="0">
                <a:solidFill>
                  <a:schemeClr val="accent2"/>
                </a:solidFill>
              </a:rPr>
              <a:t>lots of resources </a:t>
            </a:r>
            <a:r>
              <a:rPr lang="en-US" dirty="0"/>
              <a:t>across the organization</a:t>
            </a:r>
          </a:p>
          <a:p>
            <a:pPr marL="6900" indent="0">
              <a:buNone/>
            </a:pPr>
            <a:endParaRPr lang="de-AT" sz="2000" dirty="0"/>
          </a:p>
        </p:txBody>
      </p:sp>
      <p:sp>
        <p:nvSpPr>
          <p:cNvPr id="7" name="Textplatzhalt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67756124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59720" y="330689"/>
            <a:ext cx="7238378" cy="44821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idx="4294967295"/>
          </p:nvPr>
        </p:nvSpPr>
        <p:spPr>
          <a:xfrm>
            <a:off x="225272" y="1002114"/>
            <a:ext cx="1624325" cy="2267584"/>
          </a:xfrm>
          <a:prstGeom prst="rect">
            <a:avLst/>
          </a:prstGeom>
        </p:spPr>
        <p:txBody>
          <a:bodyPr>
            <a:noAutofit/>
          </a:bodyPr>
          <a:lstStyle/>
          <a:p>
            <a:pPr marL="0" indent="0">
              <a:buNone/>
            </a:pPr>
            <a:r>
              <a:rPr lang="en-US" sz="1800" dirty="0"/>
              <a:t>Consistent Management Layer</a:t>
            </a:r>
            <a:endParaRPr lang="en-US" sz="1350" dirty="0"/>
          </a:p>
        </p:txBody>
      </p:sp>
      <p:grpSp>
        <p:nvGrpSpPr>
          <p:cNvPr id="1196" name="Group 1195"/>
          <p:cNvGrpSpPr/>
          <p:nvPr/>
        </p:nvGrpSpPr>
        <p:grpSpPr>
          <a:xfrm>
            <a:off x="1916670" y="458573"/>
            <a:ext cx="6948209" cy="4141022"/>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b="1" cap="all" dirty="0"/>
                <a:t>Azure Resource Manager API</a:t>
              </a:r>
            </a:p>
          </p:txBody>
        </p:sp>
      </p:grpSp>
    </p:spTree>
    <p:extLst>
      <p:ext uri="{BB962C8B-B14F-4D97-AF65-F5344CB8AC3E}">
        <p14:creationId xmlns:p14="http://schemas.microsoft.com/office/powerpoint/2010/main" val="5221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Areas of Focus</a:t>
            </a:r>
          </a:p>
        </p:txBody>
      </p:sp>
      <p:sp>
        <p:nvSpPr>
          <p:cNvPr id="2" name="Textplatzhalter 1"/>
          <p:cNvSpPr>
            <a:spLocks noGrp="1"/>
          </p:cNvSpPr>
          <p:nvPr>
            <p:ph type="body" sz="quarter" idx="23"/>
          </p:nvPr>
        </p:nvSpPr>
        <p:spPr/>
        <p:txBody>
          <a:bodyPr/>
          <a:lstStyle/>
          <a:p>
            <a:endParaRPr lang="de-AT"/>
          </a:p>
        </p:txBody>
      </p:sp>
      <p:grpSp>
        <p:nvGrpSpPr>
          <p:cNvPr id="13" name="Group 12"/>
          <p:cNvGrpSpPr/>
          <p:nvPr/>
        </p:nvGrpSpPr>
        <p:grpSpPr>
          <a:xfrm>
            <a:off x="594115" y="1675326"/>
            <a:ext cx="2167502" cy="2096725"/>
            <a:chOff x="1646237" y="2506662"/>
            <a:chExt cx="2276475" cy="2247459"/>
          </a:xfrm>
        </p:grpSpPr>
        <p:pic>
          <p:nvPicPr>
            <p:cNvPr id="6" name="Picture 5"/>
            <p:cNvPicPr>
              <a:picLocks noChangeAspect="1"/>
            </p:cNvPicPr>
            <p:nvPr/>
          </p:nvPicPr>
          <p:blipFill>
            <a:blip r:embed="rId3"/>
            <a:stretch>
              <a:fillRect/>
            </a:stretch>
          </p:blipFill>
          <p:spPr>
            <a:xfrm>
              <a:off x="1646237" y="2506662"/>
              <a:ext cx="2276475" cy="1638300"/>
            </a:xfrm>
            <a:prstGeom prst="rect">
              <a:avLst/>
            </a:prstGeom>
          </p:spPr>
        </p:pic>
        <p:sp>
          <p:nvSpPr>
            <p:cNvPr id="9" name="TextBox 8"/>
            <p:cNvSpPr txBox="1"/>
            <p:nvPr/>
          </p:nvSpPr>
          <p:spPr>
            <a:xfrm>
              <a:off x="2294261" y="4259263"/>
              <a:ext cx="1027673"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Deploy</a:t>
              </a:r>
            </a:p>
          </p:txBody>
        </p:sp>
      </p:grpSp>
      <p:grpSp>
        <p:nvGrpSpPr>
          <p:cNvPr id="14" name="Group 13"/>
          <p:cNvGrpSpPr/>
          <p:nvPr/>
        </p:nvGrpSpPr>
        <p:grpSpPr>
          <a:xfrm>
            <a:off x="3195848" y="1762867"/>
            <a:ext cx="2394229" cy="1963096"/>
            <a:chOff x="5075237" y="2625724"/>
            <a:chExt cx="2514600" cy="2104223"/>
          </a:xfrm>
        </p:grpSpPr>
        <p:pic>
          <p:nvPicPr>
            <p:cNvPr id="7" name="Picture 6"/>
            <p:cNvPicPr>
              <a:picLocks noChangeAspect="1"/>
            </p:cNvPicPr>
            <p:nvPr/>
          </p:nvPicPr>
          <p:blipFill>
            <a:blip r:embed="rId4"/>
            <a:stretch>
              <a:fillRect/>
            </a:stretch>
          </p:blipFill>
          <p:spPr>
            <a:xfrm>
              <a:off x="5075237" y="2625724"/>
              <a:ext cx="2514600" cy="1400175"/>
            </a:xfrm>
            <a:prstGeom prst="rect">
              <a:avLst/>
            </a:prstGeom>
          </p:spPr>
        </p:pic>
        <p:sp>
          <p:nvSpPr>
            <p:cNvPr id="11" name="TextBox 10"/>
            <p:cNvSpPr txBox="1"/>
            <p:nvPr/>
          </p:nvSpPr>
          <p:spPr>
            <a:xfrm>
              <a:off x="5702726" y="4235089"/>
              <a:ext cx="1228223"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Organize</a:t>
              </a:r>
            </a:p>
          </p:txBody>
        </p:sp>
      </p:grpSp>
      <p:grpSp>
        <p:nvGrpSpPr>
          <p:cNvPr id="15" name="Group 14"/>
          <p:cNvGrpSpPr/>
          <p:nvPr/>
        </p:nvGrpSpPr>
        <p:grpSpPr>
          <a:xfrm>
            <a:off x="5972664" y="1808389"/>
            <a:ext cx="2521195" cy="1927888"/>
            <a:chOff x="8961437" y="2687636"/>
            <a:chExt cx="2647950" cy="2066484"/>
          </a:xfrm>
        </p:grpSpPr>
        <p:pic>
          <p:nvPicPr>
            <p:cNvPr id="8" name="Picture 7"/>
            <p:cNvPicPr>
              <a:picLocks noChangeAspect="1"/>
            </p:cNvPicPr>
            <p:nvPr/>
          </p:nvPicPr>
          <p:blipFill>
            <a:blip r:embed="rId5"/>
            <a:stretch>
              <a:fillRect/>
            </a:stretch>
          </p:blipFill>
          <p:spPr>
            <a:xfrm>
              <a:off x="8961437" y="2687636"/>
              <a:ext cx="2647950" cy="1276350"/>
            </a:xfrm>
            <a:prstGeom prst="rect">
              <a:avLst/>
            </a:prstGeom>
          </p:spPr>
        </p:pic>
        <p:sp>
          <p:nvSpPr>
            <p:cNvPr id="12" name="TextBox 11"/>
            <p:cNvSpPr txBox="1"/>
            <p:nvPr/>
          </p:nvSpPr>
          <p:spPr>
            <a:xfrm>
              <a:off x="9753797" y="4259262"/>
              <a:ext cx="1063230"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Control</a:t>
              </a:r>
            </a:p>
          </p:txBody>
        </p:sp>
      </p:grpSp>
    </p:spTree>
    <p:extLst>
      <p:ext uri="{BB962C8B-B14F-4D97-AF65-F5344CB8AC3E}">
        <p14:creationId xmlns:p14="http://schemas.microsoft.com/office/powerpoint/2010/main" val="35898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Deploying with ARM</a:t>
            </a:r>
            <a:endParaRPr lang="de-AT" dirty="0"/>
          </a:p>
        </p:txBody>
      </p:sp>
      <p:sp>
        <p:nvSpPr>
          <p:cNvPr id="5" name="Inhaltsplatzhalter 4"/>
          <p:cNvSpPr>
            <a:spLocks noGrp="1"/>
          </p:cNvSpPr>
          <p:nvPr>
            <p:ph sz="quarter" idx="12"/>
          </p:nvPr>
        </p:nvSpPr>
        <p:spPr/>
        <p:txBody>
          <a:bodyPr/>
          <a:lstStyle/>
          <a:p>
            <a:r>
              <a:rPr lang="en-US" dirty="0"/>
              <a:t>template-driven</a:t>
            </a:r>
          </a:p>
          <a:p>
            <a:r>
              <a:rPr lang="en-US" dirty="0"/>
              <a:t>declarative</a:t>
            </a:r>
          </a:p>
          <a:p>
            <a:r>
              <a:rPr lang="en-US" dirty="0"/>
              <a:t>idempotent</a:t>
            </a:r>
          </a:p>
          <a:p>
            <a:r>
              <a:rPr lang="en-US" dirty="0"/>
              <a:t>multi-service</a:t>
            </a:r>
          </a:p>
          <a:p>
            <a:r>
              <a:rPr lang="en-US" dirty="0"/>
              <a:t>multi-region</a:t>
            </a:r>
          </a:p>
          <a:p>
            <a:r>
              <a:rPr lang="en-US" dirty="0"/>
              <a:t>extensible</a:t>
            </a:r>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08102703"/>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en-US"/>
              <a:t>Windows</a:t>
            </a:r>
          </a:p>
        </p:txBody>
      </p:sp>
      <p:sp>
        <p:nvSpPr>
          <p:cNvPr id="3" name="Textplatzhalter 2"/>
          <p:cNvSpPr>
            <a:spLocks noGrp="1"/>
          </p:cNvSpPr>
          <p:nvPr>
            <p:ph type="body" sz="quarter" idx="24"/>
          </p:nvPr>
        </p:nvSpPr>
        <p:spPr/>
        <p:txBody>
          <a:bodyPr/>
          <a:lstStyle/>
          <a:p>
            <a:r>
              <a:rPr lang="en-US" dirty="0">
                <a:hlinkClick r:id="rId2"/>
              </a:rPr>
              <a:t>01-Simple-Windows-VM</a:t>
            </a:r>
            <a:endParaRPr lang="en-US" dirty="0"/>
          </a:p>
          <a:p>
            <a:pPr lvl="1"/>
            <a:r>
              <a:rPr lang="en-US" dirty="0"/>
              <a:t>JSON ARM Template</a:t>
            </a:r>
          </a:p>
          <a:p>
            <a:pPr lvl="1"/>
            <a:r>
              <a:rPr lang="en-US" dirty="0"/>
              <a:t>Edit in </a:t>
            </a:r>
            <a:r>
              <a:rPr lang="en-US" dirty="0" err="1"/>
              <a:t>VSCode</a:t>
            </a:r>
            <a:endParaRPr lang="en-US" dirty="0"/>
          </a:p>
          <a:p>
            <a:pPr lvl="1"/>
            <a:r>
              <a:rPr lang="en-US" dirty="0"/>
              <a:t>Imperative PowerShell</a:t>
            </a:r>
          </a:p>
          <a:p>
            <a:r>
              <a:rPr lang="en-US" dirty="0"/>
              <a:t>Azure Resource Explorer</a:t>
            </a:r>
          </a:p>
          <a:p>
            <a:pPr lvl="1"/>
            <a:r>
              <a:rPr lang="en-US" dirty="0">
                <a:hlinkClick r:id="rId3"/>
              </a:rPr>
              <a:t>https://resources.azure.com/</a:t>
            </a:r>
            <a:endParaRPr lang="en-US" dirty="0"/>
          </a:p>
          <a:p>
            <a:r>
              <a:rPr lang="en-US" dirty="0"/>
              <a:t>Templates in Azure Portal</a:t>
            </a:r>
          </a:p>
          <a:p>
            <a:pPr lvl="1"/>
            <a:r>
              <a:rPr lang="en-US" dirty="0"/>
              <a:t>Get template from deployment</a:t>
            </a:r>
          </a:p>
          <a:p>
            <a:pPr lvl="1"/>
            <a:r>
              <a:rPr lang="en-US" dirty="0"/>
              <a:t>Generate scripts (PS and CLI)</a:t>
            </a:r>
          </a:p>
          <a:p>
            <a:pPr lvl="1"/>
            <a:r>
              <a:rPr lang="en-US" dirty="0"/>
              <a:t>Template Mgmt. in Portal</a:t>
            </a:r>
          </a:p>
          <a:p>
            <a:r>
              <a:rPr lang="en-US" dirty="0"/>
              <a:t>Edit and create in VS2017</a:t>
            </a:r>
          </a:p>
        </p:txBody>
      </p:sp>
      <p:sp>
        <p:nvSpPr>
          <p:cNvPr id="8" name="Text Placeholder 7"/>
          <p:cNvSpPr>
            <a:spLocks noGrp="1"/>
          </p:cNvSpPr>
          <p:nvPr>
            <p:ph type="body" sz="quarter" idx="25"/>
          </p:nvPr>
        </p:nvSpPr>
        <p:spPr/>
        <p:txBody>
          <a:bodyPr/>
          <a:lstStyle/>
          <a:p>
            <a:endParaRPr lang="de-AT"/>
          </a:p>
        </p:txBody>
      </p:sp>
      <p:sp>
        <p:nvSpPr>
          <p:cNvPr id="9" name="Text Placeholder 8"/>
          <p:cNvSpPr>
            <a:spLocks noGrp="1"/>
          </p:cNvSpPr>
          <p:nvPr>
            <p:ph type="body" sz="quarter" idx="26"/>
          </p:nvPr>
        </p:nvSpPr>
        <p:spPr/>
        <p:txBody>
          <a:bodyPr/>
          <a:lstStyle/>
          <a:p>
            <a:endParaRPr lang="de-AT"/>
          </a:p>
        </p:txBody>
      </p:sp>
    </p:spTree>
    <p:extLst>
      <p:ext uri="{BB962C8B-B14F-4D97-AF65-F5344CB8AC3E}">
        <p14:creationId xmlns:p14="http://schemas.microsoft.com/office/powerpoint/2010/main" val="264686983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dirty="0"/>
              <a:t>Helper Scripts</a:t>
            </a:r>
          </a:p>
        </p:txBody>
      </p:sp>
      <p:sp>
        <p:nvSpPr>
          <p:cNvPr id="7" name="Content Placeholder 6"/>
          <p:cNvSpPr>
            <a:spLocks noGrp="1"/>
          </p:cNvSpPr>
          <p:nvPr>
            <p:ph sz="quarter" idx="22"/>
          </p:nvPr>
        </p:nvSpPr>
        <p:spPr/>
        <p:txBody>
          <a:bodyPr/>
          <a:lstStyle/>
          <a:p>
            <a:r>
              <a:rPr lang="de-AT" i="1" dirty="0"/>
              <a:t># </a:t>
            </a:r>
            <a:r>
              <a:rPr lang="de-AT" i="1" dirty="0" err="1"/>
              <a:t>Get</a:t>
            </a:r>
            <a:r>
              <a:rPr lang="de-AT" i="1" dirty="0"/>
              <a:t> </a:t>
            </a:r>
            <a:r>
              <a:rPr lang="de-AT" i="1" dirty="0" err="1"/>
              <a:t>available</a:t>
            </a:r>
            <a:r>
              <a:rPr lang="de-AT" i="1" dirty="0"/>
              <a:t> </a:t>
            </a:r>
            <a:r>
              <a:rPr lang="de-AT" i="1" dirty="0" err="1"/>
              <a:t>regions</a:t>
            </a:r>
            <a:endParaRPr lang="de-AT" i="1" dirty="0"/>
          </a:p>
          <a:p>
            <a:r>
              <a:rPr lang="de-AT" dirty="0"/>
              <a:t>((</a:t>
            </a:r>
            <a:r>
              <a:rPr lang="de-AT" dirty="0" err="1"/>
              <a:t>Get-AzureRmResourceProvider</a:t>
            </a:r>
            <a:r>
              <a:rPr lang="de-AT" dirty="0"/>
              <a:t> -</a:t>
            </a:r>
            <a:r>
              <a:rPr lang="de-AT" dirty="0" err="1"/>
              <a:t>ProviderNamespace</a:t>
            </a:r>
            <a:r>
              <a:rPr lang="de-AT" dirty="0"/>
              <a:t> </a:t>
            </a:r>
            <a:r>
              <a:rPr lang="de-AT" dirty="0" err="1"/>
              <a:t>Microsoft.Web</a:t>
            </a:r>
            <a:r>
              <a:rPr lang="de-AT" dirty="0"/>
              <a:t>).</a:t>
            </a:r>
            <a:r>
              <a:rPr lang="de-AT" dirty="0" err="1"/>
              <a:t>ResourceTypes</a:t>
            </a:r>
            <a:r>
              <a:rPr lang="de-AT" dirty="0"/>
              <a:t> | </a:t>
            </a:r>
            <a:r>
              <a:rPr lang="de-AT" dirty="0" err="1"/>
              <a:t>Where-Object</a:t>
            </a:r>
            <a:r>
              <a:rPr lang="de-AT" dirty="0"/>
              <a:t> </a:t>
            </a:r>
            <a:r>
              <a:rPr lang="de-AT" dirty="0" err="1"/>
              <a:t>ResourceTypeName</a:t>
            </a:r>
            <a:r>
              <a:rPr lang="de-AT" dirty="0"/>
              <a:t> -</a:t>
            </a:r>
            <a:r>
              <a:rPr lang="de-AT" dirty="0" err="1"/>
              <a:t>eq</a:t>
            </a:r>
            <a:r>
              <a:rPr lang="de-AT" dirty="0"/>
              <a:t> </a:t>
            </a:r>
            <a:r>
              <a:rPr lang="de-AT" dirty="0" err="1"/>
              <a:t>sites</a:t>
            </a:r>
            <a:r>
              <a:rPr lang="de-AT" dirty="0"/>
              <a:t>).Locations</a:t>
            </a:r>
          </a:p>
          <a:p>
            <a:endParaRPr lang="de-AT" dirty="0"/>
          </a:p>
          <a:p>
            <a:r>
              <a:rPr lang="de-AT" i="1" dirty="0"/>
              <a:t># Find </a:t>
            </a:r>
            <a:r>
              <a:rPr lang="de-AT" i="1" dirty="0" err="1"/>
              <a:t>publisher</a:t>
            </a:r>
            <a:endParaRPr lang="de-AT" i="1" dirty="0"/>
          </a:p>
          <a:p>
            <a:r>
              <a:rPr lang="en-US" dirty="0"/>
              <a:t>Get-</a:t>
            </a:r>
            <a:r>
              <a:rPr lang="en-US" dirty="0" err="1"/>
              <a:t>AzureRmVMImagePublisher</a:t>
            </a:r>
            <a:r>
              <a:rPr lang="en-US" dirty="0"/>
              <a:t> -Location "North Europe" | Where { $_.</a:t>
            </a:r>
            <a:r>
              <a:rPr lang="en-US" dirty="0" err="1"/>
              <a:t>PublisherName</a:t>
            </a:r>
            <a:r>
              <a:rPr lang="en-US" dirty="0"/>
              <a:t> -like "*Canonical" } </a:t>
            </a:r>
          </a:p>
          <a:p>
            <a:endParaRPr lang="de-AT" dirty="0"/>
          </a:p>
          <a:p>
            <a:r>
              <a:rPr lang="de-AT" i="1" dirty="0"/>
              <a:t># Find </a:t>
            </a:r>
            <a:r>
              <a:rPr lang="de-AT" i="1" dirty="0" err="1"/>
              <a:t>offer</a:t>
            </a:r>
            <a:endParaRPr lang="de-AT" i="1" dirty="0"/>
          </a:p>
          <a:p>
            <a:r>
              <a:rPr lang="de-AT" dirty="0" err="1"/>
              <a:t>Get-AzureRmVMImageOffer</a:t>
            </a:r>
            <a:r>
              <a:rPr lang="de-AT" dirty="0"/>
              <a:t> -Location "North Europe" -</a:t>
            </a:r>
            <a:r>
              <a:rPr lang="de-AT" dirty="0" err="1"/>
              <a:t>PublisherName</a:t>
            </a:r>
            <a:r>
              <a:rPr lang="de-AT" dirty="0"/>
              <a:t> "</a:t>
            </a:r>
            <a:r>
              <a:rPr lang="de-AT" dirty="0" err="1"/>
              <a:t>Canonical</a:t>
            </a:r>
            <a:r>
              <a:rPr lang="de-AT" dirty="0"/>
              <a:t>" | </a:t>
            </a:r>
            <a:r>
              <a:rPr lang="de-AT" dirty="0" err="1"/>
              <a:t>Where</a:t>
            </a:r>
            <a:r>
              <a:rPr lang="de-AT" dirty="0"/>
              <a:t> { $_.</a:t>
            </a:r>
            <a:r>
              <a:rPr lang="de-AT" dirty="0" err="1"/>
              <a:t>Offer</a:t>
            </a:r>
            <a:r>
              <a:rPr lang="de-AT" dirty="0"/>
              <a:t> -like "*Ubuntu*" }</a:t>
            </a:r>
          </a:p>
          <a:p>
            <a:endParaRPr lang="de-AT" dirty="0"/>
          </a:p>
          <a:p>
            <a:r>
              <a:rPr lang="de-AT" i="1" dirty="0"/>
              <a:t># Find SKU</a:t>
            </a:r>
          </a:p>
          <a:p>
            <a:r>
              <a:rPr lang="en-US" dirty="0"/>
              <a:t>Get-</a:t>
            </a:r>
            <a:r>
              <a:rPr lang="en-US" dirty="0" err="1"/>
              <a:t>AzureRmVMImageSku</a:t>
            </a:r>
            <a:r>
              <a:rPr lang="en-US" dirty="0"/>
              <a:t> -Location "North Europe" -</a:t>
            </a:r>
            <a:r>
              <a:rPr lang="en-US" dirty="0" err="1"/>
              <a:t>PublisherName</a:t>
            </a:r>
            <a:r>
              <a:rPr lang="en-US" dirty="0"/>
              <a:t> "Canonical" -Offer "</a:t>
            </a:r>
            <a:r>
              <a:rPr lang="en-US" dirty="0" err="1"/>
              <a:t>UbuntuServer</a:t>
            </a:r>
            <a:r>
              <a:rPr lang="en-US" dirty="0"/>
              <a:t>" </a:t>
            </a:r>
          </a:p>
          <a:p>
            <a:endParaRPr lang="de-AT" dirty="0"/>
          </a:p>
          <a:p>
            <a:endParaRPr lang="de-AT" dirty="0"/>
          </a:p>
        </p:txBody>
      </p:sp>
      <p:sp>
        <p:nvSpPr>
          <p:cNvPr id="8" name="Text Placeholder 7"/>
          <p:cNvSpPr>
            <a:spLocks noGrp="1"/>
          </p:cNvSpPr>
          <p:nvPr>
            <p:ph type="body" sz="quarter" idx="23"/>
          </p:nvPr>
        </p:nvSpPr>
        <p:spPr/>
        <p:txBody>
          <a:bodyPr/>
          <a:lstStyle/>
          <a:p>
            <a:endParaRPr lang="de-AT"/>
          </a:p>
        </p:txBody>
      </p:sp>
      <p:sp>
        <p:nvSpPr>
          <p:cNvPr id="9" name="Text Placeholder 8"/>
          <p:cNvSpPr>
            <a:spLocks noGrp="1"/>
          </p:cNvSpPr>
          <p:nvPr>
            <p:ph type="body" sz="quarter" idx="24"/>
          </p:nvPr>
        </p:nvSpPr>
        <p:spPr/>
        <p:txBody>
          <a:bodyPr/>
          <a:lstStyle/>
          <a:p>
            <a:endParaRPr lang="de-AT" dirty="0"/>
          </a:p>
        </p:txBody>
      </p:sp>
      <p:sp>
        <p:nvSpPr>
          <p:cNvPr id="10" name="Text Placeholder 9"/>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906671068"/>
      </p:ext>
    </p:extLst>
  </p:cSld>
  <p:clrMapOvr>
    <a:masterClrMapping/>
  </p:clrMapOvr>
  <p:transition spd="slow">
    <p:push/>
  </p:transition>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804</Words>
  <Application>Microsoft Office PowerPoint</Application>
  <PresentationFormat>On-screen Show (16:9)</PresentationFormat>
  <Paragraphs>155</Paragraphs>
  <Slides>18</Slides>
  <Notes>2</Notes>
  <HiddenSlides>2</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18</vt:i4>
      </vt:variant>
    </vt:vector>
  </HeadingPairs>
  <TitlesOfParts>
    <vt:vector size="33" baseType="lpstr">
      <vt:lpstr>ＭＳ Ｐゴシック</vt:lpstr>
      <vt:lpstr>Arial</vt:lpstr>
      <vt:lpstr>Avenir LT Pro 45 Book</vt:lpstr>
      <vt:lpstr>Calibri</vt:lpstr>
      <vt:lpstr>Consolas</vt:lpstr>
      <vt:lpstr>Segoe UI</vt:lpstr>
      <vt:lpstr>Segoe UI Light</vt:lpstr>
      <vt:lpstr>Segoe UI Semilight</vt:lpstr>
      <vt:lpstr>Wingdings</vt:lpstr>
      <vt:lpstr>Wingdings 3</vt:lpstr>
      <vt:lpstr>Larissa-Design</vt:lpstr>
      <vt:lpstr>BUILD CHARCOAL BACKGROUND</vt:lpstr>
      <vt:lpstr>Azure Event</vt:lpstr>
      <vt:lpstr>1_Office Theme</vt:lpstr>
      <vt:lpstr>5-30629_Build_Template_WHITE</vt:lpstr>
      <vt:lpstr>ARM</vt:lpstr>
      <vt:lpstr>Your Host</vt:lpstr>
      <vt:lpstr>Azure Resource Manager</vt:lpstr>
      <vt:lpstr>In the Early Days…</vt:lpstr>
      <vt:lpstr>PowerPoint Presentation</vt:lpstr>
      <vt:lpstr>Areas of Focus</vt:lpstr>
      <vt:lpstr>Deploying with ARM</vt:lpstr>
      <vt:lpstr>PowerPoint Presentation</vt:lpstr>
      <vt:lpstr>Helper Scripts</vt:lpstr>
      <vt:lpstr>Resources</vt:lpstr>
      <vt:lpstr>PowerPoint Presentation</vt:lpstr>
      <vt:lpstr>PowerPoint Presentation</vt:lpstr>
      <vt:lpstr>Azure CLI 2.0</vt:lpstr>
      <vt:lpstr>Support for IaaS and PaaS</vt:lpstr>
      <vt:lpstr>PowerPoint Presentation</vt:lpstr>
      <vt:lpstr>Advanced Concepts, Resources</vt:lpstr>
      <vt:lpstr>Summary</vt:lpstr>
      <vt:lpstr>Q&amp;A</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softarch Presentation Template</dc:title>
  <dc:subject/>
  <dc:creator>Rainer Stropek</dc:creator>
  <cp:keywords/>
  <dc:description/>
  <cp:lastModifiedBy>Rainer Stropek</cp:lastModifiedBy>
  <cp:revision>557</cp:revision>
  <dcterms:created xsi:type="dcterms:W3CDTF">2008-12-21T08:14:37Z</dcterms:created>
  <dcterms:modified xsi:type="dcterms:W3CDTF">2017-06-14T09:32:41Z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